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5274" autoAdjust="0"/>
  </p:normalViewPr>
  <p:slideViewPr>
    <p:cSldViewPr>
      <p:cViewPr varScale="1">
        <p:scale>
          <a:sx n="83" d="100"/>
          <a:sy n="83" d="100"/>
        </p:scale>
        <p:origin x="1219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348B2-28FA-4359-ABA6-0A544DBF21AB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2B205-3675-4F8F-89AA-2922120242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763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2B205-3675-4F8F-89AA-2922120242C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878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2B205-3675-4F8F-89AA-2922120242C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205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4D9F-D9C8-4BA6-B6EF-CC88C0786EF1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504B4-48D8-44AC-B388-C83F0AA1C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96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4D9F-D9C8-4BA6-B6EF-CC88C0786EF1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504B4-48D8-44AC-B388-C83F0AA1C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02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4D9F-D9C8-4BA6-B6EF-CC88C0786EF1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504B4-48D8-44AC-B388-C83F0AA1C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176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4D9F-D9C8-4BA6-B6EF-CC88C0786EF1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504B4-48D8-44AC-B388-C83F0AA1C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704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4D9F-D9C8-4BA6-B6EF-CC88C0786EF1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504B4-48D8-44AC-B388-C83F0AA1C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778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4D9F-D9C8-4BA6-B6EF-CC88C0786EF1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504B4-48D8-44AC-B388-C83F0AA1C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09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4D9F-D9C8-4BA6-B6EF-CC88C0786EF1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504B4-48D8-44AC-B388-C83F0AA1C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60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4D9F-D9C8-4BA6-B6EF-CC88C0786EF1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504B4-48D8-44AC-B388-C83F0AA1C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931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4D9F-D9C8-4BA6-B6EF-CC88C0786EF1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504B4-48D8-44AC-B388-C83F0AA1C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210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4D9F-D9C8-4BA6-B6EF-CC88C0786EF1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504B4-48D8-44AC-B388-C83F0AA1C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91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4D9F-D9C8-4BA6-B6EF-CC88C0786EF1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504B4-48D8-44AC-B388-C83F0AA1C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13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D4D9F-D9C8-4BA6-B6EF-CC88C0786EF1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504B4-48D8-44AC-B388-C83F0AA1C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31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The Church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Key vocabulary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58785"/>
            <a:ext cx="1927958" cy="167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52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780928"/>
            <a:ext cx="7772400" cy="1470025"/>
          </a:xfrm>
        </p:spPr>
        <p:txBody>
          <a:bodyPr>
            <a:normAutofit/>
          </a:bodyPr>
          <a:lstStyle/>
          <a:p>
            <a:r>
              <a:rPr lang="en-GB" sz="6600" b="1" dirty="0" smtClean="0">
                <a:solidFill>
                  <a:srgbClr val="DB319E"/>
                </a:solidFill>
              </a:rPr>
              <a:t>Local Church</a:t>
            </a:r>
            <a:endParaRPr lang="en-GB" sz="6600" b="1" dirty="0">
              <a:solidFill>
                <a:srgbClr val="DB319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556792"/>
            <a:ext cx="6440760" cy="4082008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1047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4785395"/>
          </a:xfrm>
          <a:solidFill>
            <a:schemeClr val="bg1"/>
          </a:solidFill>
        </p:spPr>
        <p:txBody>
          <a:bodyPr numCol="2">
            <a:normAutofit fontScale="25000" lnSpcReduction="20000"/>
          </a:bodyPr>
          <a:lstStyle/>
          <a:p>
            <a:pPr marL="0" indent="0">
              <a:buNone/>
            </a:pPr>
            <a:r>
              <a:rPr lang="en-GB" sz="19200" dirty="0" smtClean="0"/>
              <a:t>church </a:t>
            </a:r>
          </a:p>
          <a:p>
            <a:pPr marL="0" indent="0">
              <a:buNone/>
            </a:pPr>
            <a:endParaRPr lang="en-GB" sz="19200" dirty="0" smtClean="0"/>
          </a:p>
          <a:p>
            <a:pPr marL="0" indent="0">
              <a:buNone/>
            </a:pPr>
            <a:r>
              <a:rPr lang="en-GB" sz="19200" dirty="0" smtClean="0"/>
              <a:t>Priest</a:t>
            </a:r>
          </a:p>
          <a:p>
            <a:pPr marL="0" indent="0">
              <a:buNone/>
            </a:pPr>
            <a:endParaRPr lang="en-GB" sz="19200" dirty="0" smtClean="0"/>
          </a:p>
          <a:p>
            <a:pPr marL="0" indent="0">
              <a:buNone/>
            </a:pPr>
            <a:r>
              <a:rPr lang="en-GB" sz="19200" dirty="0" smtClean="0"/>
              <a:t>celebrate </a:t>
            </a:r>
          </a:p>
          <a:p>
            <a:pPr marL="0" indent="0">
              <a:buNone/>
            </a:pPr>
            <a:endParaRPr lang="en-GB" sz="19200" dirty="0" smtClean="0"/>
          </a:p>
          <a:p>
            <a:pPr marL="0" indent="0">
              <a:buNone/>
            </a:pPr>
            <a:r>
              <a:rPr lang="en-GB" sz="19200" dirty="0" smtClean="0"/>
              <a:t>celebrating</a:t>
            </a:r>
            <a:endParaRPr lang="en-GB" sz="19200" dirty="0"/>
          </a:p>
          <a:p>
            <a:pPr marL="0" indent="0">
              <a:buNone/>
            </a:pPr>
            <a:endParaRPr lang="en-GB" sz="19200" dirty="0" smtClean="0"/>
          </a:p>
          <a:p>
            <a:pPr marL="0" indent="0">
              <a:buNone/>
            </a:pPr>
            <a:r>
              <a:rPr lang="en-GB" sz="19200" dirty="0" smtClean="0"/>
              <a:t>parish family</a:t>
            </a:r>
            <a:endParaRPr lang="en-GB" sz="19200" dirty="0"/>
          </a:p>
          <a:p>
            <a:pPr marL="0" indent="0">
              <a:buNone/>
            </a:pPr>
            <a:endParaRPr lang="en-GB" sz="19200" dirty="0" smtClean="0"/>
          </a:p>
          <a:p>
            <a:pPr marL="0" indent="0">
              <a:buNone/>
            </a:pPr>
            <a:r>
              <a:rPr lang="en-GB" sz="19200" dirty="0" smtClean="0"/>
              <a:t>community </a:t>
            </a:r>
          </a:p>
          <a:p>
            <a:pPr marL="0" indent="0">
              <a:buNone/>
            </a:pPr>
            <a:endParaRPr lang="en-GB" sz="19200" dirty="0" smtClean="0"/>
          </a:p>
          <a:p>
            <a:pPr marL="0" indent="0">
              <a:buNone/>
            </a:pPr>
            <a:r>
              <a:rPr lang="en-GB" sz="19200" dirty="0" smtClean="0"/>
              <a:t>Temple </a:t>
            </a:r>
          </a:p>
          <a:p>
            <a:pPr marL="0" indent="0">
              <a:buNone/>
            </a:pPr>
            <a:endParaRPr lang="en-GB" sz="19200" dirty="0" smtClean="0"/>
          </a:p>
          <a:p>
            <a:pPr marL="0" indent="0">
              <a:buNone/>
            </a:pPr>
            <a:r>
              <a:rPr lang="en-GB" sz="19200" dirty="0" smtClean="0"/>
              <a:t>parish</a:t>
            </a:r>
            <a:endParaRPr lang="en-GB" sz="19200" dirty="0"/>
          </a:p>
          <a:p>
            <a:pPr marL="0" indent="0">
              <a:buNone/>
            </a:pPr>
            <a:r>
              <a:rPr lang="en-GB" sz="6000" b="1" dirty="0" smtClean="0">
                <a:solidFill>
                  <a:srgbClr val="DB319E"/>
                </a:solidFill>
              </a:rPr>
              <a:t>  </a:t>
            </a:r>
            <a:endParaRPr lang="en-GB" sz="6000" b="1" dirty="0">
              <a:solidFill>
                <a:srgbClr val="DB319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414" y="4365104"/>
            <a:ext cx="931468" cy="135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57441" y="5981628"/>
            <a:ext cx="617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DB319E"/>
                </a:solidFill>
              </a:rPr>
              <a:t>EYFS</a:t>
            </a:r>
            <a:endParaRPr lang="en-GB" dirty="0">
              <a:solidFill>
                <a:srgbClr val="DB319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3608" y="260648"/>
            <a:ext cx="63240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srgbClr val="DB319E"/>
                </a:solidFill>
              </a:rPr>
              <a:t>Local </a:t>
            </a:r>
            <a:r>
              <a:rPr lang="en-GB" sz="4400" b="1" dirty="0" smtClean="0">
                <a:solidFill>
                  <a:srgbClr val="DB319E"/>
                </a:solidFill>
              </a:rPr>
              <a:t>Church    Celebrating</a:t>
            </a:r>
            <a:endParaRPr lang="en-GB" sz="4400" b="1" dirty="0">
              <a:solidFill>
                <a:srgbClr val="DB31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243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5196242"/>
          </a:xfrm>
        </p:spPr>
        <p:txBody>
          <a:bodyPr numCol="2">
            <a:normAutofit fontScale="25000" lnSpcReduction="20000"/>
          </a:bodyPr>
          <a:lstStyle/>
          <a:p>
            <a:pPr marL="0" indent="0">
              <a:buNone/>
            </a:pPr>
            <a:r>
              <a:rPr lang="en-GB" sz="12800" dirty="0" err="1" smtClean="0"/>
              <a:t>welcomers</a:t>
            </a:r>
            <a:endParaRPr lang="en-GB" sz="12800" dirty="0" smtClean="0"/>
          </a:p>
          <a:p>
            <a:pPr marL="0" indent="0">
              <a:buNone/>
            </a:pPr>
            <a:r>
              <a:rPr lang="en-GB" sz="12800" dirty="0" smtClean="0"/>
              <a:t>Sunday</a:t>
            </a:r>
          </a:p>
          <a:p>
            <a:pPr marL="0" indent="0">
              <a:buNone/>
            </a:pPr>
            <a:r>
              <a:rPr lang="en-GB" sz="12800" dirty="0" smtClean="0"/>
              <a:t> holy</a:t>
            </a:r>
          </a:p>
          <a:p>
            <a:pPr marL="0" indent="0">
              <a:buNone/>
            </a:pPr>
            <a:r>
              <a:rPr lang="en-GB" sz="12800" dirty="0" smtClean="0"/>
              <a:t> Jesus</a:t>
            </a:r>
          </a:p>
          <a:p>
            <a:pPr marL="0" indent="0">
              <a:buNone/>
            </a:pPr>
            <a:r>
              <a:rPr lang="en-GB" sz="12800" dirty="0" smtClean="0"/>
              <a:t> presentation</a:t>
            </a:r>
          </a:p>
          <a:p>
            <a:pPr marL="0" indent="0">
              <a:buNone/>
            </a:pPr>
            <a:r>
              <a:rPr lang="en-GB" sz="12800" dirty="0" smtClean="0"/>
              <a:t> Mary</a:t>
            </a:r>
          </a:p>
          <a:p>
            <a:pPr marL="0" indent="0">
              <a:buNone/>
            </a:pPr>
            <a:r>
              <a:rPr lang="en-GB" sz="12800" dirty="0" smtClean="0"/>
              <a:t> </a:t>
            </a:r>
            <a:r>
              <a:rPr lang="en-GB" sz="12800" dirty="0"/>
              <a:t>Joseph </a:t>
            </a:r>
            <a:endParaRPr lang="en-GB" sz="12800" dirty="0" smtClean="0"/>
          </a:p>
          <a:p>
            <a:pPr marL="0" indent="0">
              <a:buNone/>
            </a:pPr>
            <a:r>
              <a:rPr lang="en-GB" sz="12800" dirty="0" smtClean="0"/>
              <a:t>Anna </a:t>
            </a:r>
          </a:p>
          <a:p>
            <a:pPr marL="0" indent="0">
              <a:buNone/>
            </a:pPr>
            <a:r>
              <a:rPr lang="en-GB" sz="12800" dirty="0" smtClean="0"/>
              <a:t>Simeon </a:t>
            </a:r>
          </a:p>
          <a:p>
            <a:pPr marL="0" indent="0">
              <a:buNone/>
            </a:pPr>
            <a:r>
              <a:rPr lang="en-GB" sz="12800" dirty="0" smtClean="0"/>
              <a:t>church</a:t>
            </a:r>
          </a:p>
          <a:p>
            <a:pPr marL="0" indent="0">
              <a:buNone/>
            </a:pPr>
            <a:r>
              <a:rPr lang="en-GB" sz="12800" dirty="0" smtClean="0"/>
              <a:t> community</a:t>
            </a:r>
          </a:p>
          <a:p>
            <a:pPr marL="0" indent="0">
              <a:buNone/>
            </a:pPr>
            <a:r>
              <a:rPr lang="en-GB" sz="12800" dirty="0" smtClean="0"/>
              <a:t> temple</a:t>
            </a:r>
          </a:p>
          <a:p>
            <a:pPr marL="0" indent="0">
              <a:buNone/>
            </a:pPr>
            <a:r>
              <a:rPr lang="en-GB" sz="12800" dirty="0" smtClean="0"/>
              <a:t> </a:t>
            </a:r>
            <a:r>
              <a:rPr lang="en-GB" sz="12800" dirty="0"/>
              <a:t>altar </a:t>
            </a:r>
            <a:r>
              <a:rPr lang="en-GB" sz="12800" dirty="0" smtClean="0"/>
              <a:t>servers</a:t>
            </a:r>
            <a:endParaRPr lang="en-GB" sz="12800" dirty="0"/>
          </a:p>
          <a:p>
            <a:pPr marL="0" indent="0">
              <a:buNone/>
            </a:pPr>
            <a:r>
              <a:rPr lang="en-GB" sz="12800" dirty="0"/>
              <a:t>special </a:t>
            </a:r>
            <a:r>
              <a:rPr lang="en-GB" sz="12800" dirty="0" smtClean="0"/>
              <a:t>ministers</a:t>
            </a:r>
          </a:p>
          <a:p>
            <a:pPr marL="0" indent="0">
              <a:buNone/>
            </a:pPr>
            <a:r>
              <a:rPr lang="en-GB" sz="12800" dirty="0" smtClean="0"/>
              <a:t> readers</a:t>
            </a:r>
          </a:p>
          <a:p>
            <a:pPr marL="0" indent="0">
              <a:buNone/>
            </a:pPr>
            <a:r>
              <a:rPr lang="en-GB" sz="12800" dirty="0" smtClean="0"/>
              <a:t> choir</a:t>
            </a:r>
          </a:p>
          <a:p>
            <a:pPr marL="0" indent="0">
              <a:buNone/>
            </a:pPr>
            <a:r>
              <a:rPr lang="en-GB" sz="12800" dirty="0" smtClean="0"/>
              <a:t>  priest</a:t>
            </a:r>
          </a:p>
          <a:p>
            <a:pPr marL="0" indent="0">
              <a:buNone/>
            </a:pPr>
            <a:r>
              <a:rPr lang="en-GB" sz="12800" dirty="0" smtClean="0"/>
              <a:t> </a:t>
            </a:r>
            <a:r>
              <a:rPr lang="en-GB" sz="12800" dirty="0"/>
              <a:t>sign of the cross</a:t>
            </a:r>
          </a:p>
          <a:p>
            <a:pPr marL="0" indent="0">
              <a:buNone/>
            </a:pPr>
            <a:r>
              <a:rPr lang="en-GB" sz="12800" dirty="0"/>
              <a:t>‘Thanks be to God’</a:t>
            </a:r>
          </a:p>
          <a:p>
            <a:pPr marL="0" indent="0">
              <a:buNone/>
            </a:pPr>
            <a:endParaRPr lang="en-GB" sz="12800" b="1" dirty="0" smtClean="0">
              <a:solidFill>
                <a:srgbClr val="DB319E"/>
              </a:solidFill>
            </a:endParaRPr>
          </a:p>
          <a:p>
            <a:pPr marL="0" indent="0">
              <a:buNone/>
            </a:pPr>
            <a:r>
              <a:rPr lang="en-GB" sz="12800" b="1" dirty="0" smtClean="0">
                <a:solidFill>
                  <a:srgbClr val="DB319E"/>
                </a:solidFill>
              </a:rPr>
              <a:t> </a:t>
            </a:r>
            <a:endParaRPr lang="en-GB" sz="12800" b="1" dirty="0">
              <a:solidFill>
                <a:srgbClr val="DB319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16742"/>
            <a:ext cx="1440160" cy="183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0072" y="566124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DB319E"/>
                </a:solidFill>
              </a:rPr>
              <a:t>Year 1</a:t>
            </a:r>
            <a:endParaRPr lang="en-GB" dirty="0">
              <a:solidFill>
                <a:srgbClr val="DB319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3796" y="228273"/>
            <a:ext cx="67685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srgbClr val="DB319E"/>
                </a:solidFill>
              </a:rPr>
              <a:t>Local </a:t>
            </a:r>
            <a:r>
              <a:rPr lang="en-GB" sz="4400" b="1" dirty="0" smtClean="0">
                <a:solidFill>
                  <a:srgbClr val="DB319E"/>
                </a:solidFill>
              </a:rPr>
              <a:t>Church  </a:t>
            </a:r>
            <a:r>
              <a:rPr lang="en-GB" sz="4400" b="1" dirty="0">
                <a:solidFill>
                  <a:srgbClr val="DB319E"/>
                </a:solidFill>
              </a:rPr>
              <a:t>Special People</a:t>
            </a:r>
          </a:p>
        </p:txBody>
      </p:sp>
    </p:spTree>
    <p:extLst>
      <p:ext uri="{BB962C8B-B14F-4D97-AF65-F5344CB8AC3E}">
        <p14:creationId xmlns:p14="http://schemas.microsoft.com/office/powerpoint/2010/main" val="929915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568952" cy="4569371"/>
          </a:xfrm>
        </p:spPr>
        <p:txBody>
          <a:bodyPr numCol="3"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Books</a:t>
            </a:r>
          </a:p>
          <a:p>
            <a:pPr marL="0" indent="0">
              <a:buNone/>
            </a:pPr>
            <a:r>
              <a:rPr lang="en-GB" dirty="0" smtClean="0"/>
              <a:t>scripture</a:t>
            </a:r>
          </a:p>
          <a:p>
            <a:pPr marL="0" indent="0">
              <a:buNone/>
            </a:pPr>
            <a:r>
              <a:rPr lang="en-GB" dirty="0" smtClean="0"/>
              <a:t>lectern</a:t>
            </a:r>
          </a:p>
          <a:p>
            <a:pPr marL="0" indent="0">
              <a:buNone/>
            </a:pPr>
            <a:r>
              <a:rPr lang="en-GB" dirty="0" smtClean="0"/>
              <a:t>Gospel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Matthew</a:t>
            </a:r>
          </a:p>
          <a:p>
            <a:pPr marL="0" indent="0">
              <a:buNone/>
            </a:pPr>
            <a:r>
              <a:rPr lang="en-GB" dirty="0" smtClean="0"/>
              <a:t>Mark</a:t>
            </a:r>
          </a:p>
          <a:p>
            <a:pPr marL="0" indent="0">
              <a:buNone/>
            </a:pPr>
            <a:r>
              <a:rPr lang="en-GB" dirty="0" smtClean="0"/>
              <a:t>Luke</a:t>
            </a:r>
          </a:p>
          <a:p>
            <a:pPr marL="0" indent="0">
              <a:buNone/>
            </a:pPr>
            <a:r>
              <a:rPr lang="en-GB" dirty="0" smtClean="0"/>
              <a:t>John  </a:t>
            </a:r>
          </a:p>
          <a:p>
            <a:pPr marL="0" indent="0">
              <a:buNone/>
            </a:pPr>
            <a:r>
              <a:rPr lang="en-GB" dirty="0" smtClean="0"/>
              <a:t>Bible</a:t>
            </a:r>
          </a:p>
          <a:p>
            <a:pPr marL="0" indent="0">
              <a:buNone/>
            </a:pPr>
            <a:r>
              <a:rPr lang="en-GB" dirty="0" smtClean="0"/>
              <a:t>Word </a:t>
            </a:r>
            <a:r>
              <a:rPr lang="en-GB" dirty="0"/>
              <a:t>of God</a:t>
            </a:r>
          </a:p>
          <a:p>
            <a:pPr marL="0" indent="0">
              <a:buNone/>
            </a:pPr>
            <a:r>
              <a:rPr lang="en-GB" dirty="0"/>
              <a:t>New </a:t>
            </a:r>
            <a:r>
              <a:rPr lang="en-GB" dirty="0" smtClean="0"/>
              <a:t>Testament</a:t>
            </a:r>
          </a:p>
          <a:p>
            <a:pPr marL="0" indent="0">
              <a:buNone/>
            </a:pPr>
            <a:r>
              <a:rPr lang="en-GB" dirty="0" smtClean="0"/>
              <a:t>Old Testament</a:t>
            </a:r>
          </a:p>
          <a:p>
            <a:pPr marL="0" indent="0">
              <a:buNone/>
            </a:pPr>
            <a:r>
              <a:rPr lang="en-GB" dirty="0" smtClean="0"/>
              <a:t>genre</a:t>
            </a:r>
          </a:p>
          <a:p>
            <a:pPr marL="0" indent="0">
              <a:buNone/>
            </a:pPr>
            <a:r>
              <a:rPr lang="en-GB" dirty="0" err="1" smtClean="0"/>
              <a:t>thurible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incense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missal</a:t>
            </a:r>
          </a:p>
          <a:p>
            <a:pPr marL="0" indent="0">
              <a:buNone/>
            </a:pPr>
            <a:r>
              <a:rPr lang="en-GB" dirty="0" smtClean="0"/>
              <a:t>church</a:t>
            </a:r>
          </a:p>
          <a:p>
            <a:pPr marL="0" indent="0">
              <a:buNone/>
            </a:pPr>
            <a:r>
              <a:rPr lang="en-GB" dirty="0" smtClean="0"/>
              <a:t>parish </a:t>
            </a:r>
            <a:r>
              <a:rPr lang="en-GB" dirty="0"/>
              <a:t>family</a:t>
            </a:r>
          </a:p>
          <a:p>
            <a:pPr marL="0" indent="0">
              <a:buNone/>
            </a:pPr>
            <a:r>
              <a:rPr lang="en-GB" dirty="0"/>
              <a:t>Sign of the Cross</a:t>
            </a:r>
          </a:p>
          <a:p>
            <a:pPr marL="0" indent="0">
              <a:buNone/>
            </a:pPr>
            <a:r>
              <a:rPr lang="en-GB" dirty="0"/>
              <a:t>‘Glory to you  O Lord</a:t>
            </a:r>
            <a:r>
              <a:rPr lang="en-GB" dirty="0" smtClean="0"/>
              <a:t>’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‘Praise to you Lord Jesus Christ</a:t>
            </a:r>
            <a:r>
              <a:rPr lang="en-GB" dirty="0" smtClean="0"/>
              <a:t>’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‘This is my beloved Son…’</a:t>
            </a:r>
          </a:p>
          <a:p>
            <a:pPr marL="0" indent="0">
              <a:buNone/>
            </a:pPr>
            <a:endParaRPr lang="en-GB" sz="3600" b="1" dirty="0">
              <a:solidFill>
                <a:srgbClr val="DB319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373" y="5157192"/>
            <a:ext cx="1305436" cy="130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5936" y="6093296"/>
            <a:ext cx="75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DB319E"/>
                </a:solidFill>
              </a:rPr>
              <a:t>Year 2</a:t>
            </a:r>
            <a:endParaRPr lang="en-GB" dirty="0">
              <a:solidFill>
                <a:srgbClr val="DB319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7704" y="404664"/>
            <a:ext cx="56166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DB319E"/>
                </a:solidFill>
              </a:rPr>
              <a:t>Local </a:t>
            </a:r>
            <a:r>
              <a:rPr lang="en-GB" sz="4400" b="1" dirty="0" smtClean="0">
                <a:solidFill>
                  <a:srgbClr val="DB319E"/>
                </a:solidFill>
              </a:rPr>
              <a:t>Church    Books</a:t>
            </a:r>
            <a:endParaRPr lang="en-GB" sz="4400" b="1" dirty="0">
              <a:solidFill>
                <a:srgbClr val="DB31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580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568952" cy="4713387"/>
          </a:xfrm>
        </p:spPr>
        <p:txBody>
          <a:bodyPr numCol="3"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liturgical year </a:t>
            </a:r>
            <a:r>
              <a:rPr lang="en-GB" sz="2800" dirty="0"/>
              <a:t>Christian family </a:t>
            </a:r>
          </a:p>
          <a:p>
            <a:pPr marL="0" indent="0">
              <a:buNone/>
            </a:pPr>
            <a:r>
              <a:rPr lang="en-GB" sz="2800" dirty="0" smtClean="0"/>
              <a:t>rosary</a:t>
            </a: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calendar seasons</a:t>
            </a:r>
          </a:p>
          <a:p>
            <a:pPr marL="0" indent="0">
              <a:buNone/>
            </a:pPr>
            <a:r>
              <a:rPr lang="en-GB" sz="2800" dirty="0" smtClean="0"/>
              <a:t>Journey</a:t>
            </a:r>
          </a:p>
          <a:p>
            <a:pPr marL="0" indent="0">
              <a:buNone/>
            </a:pPr>
            <a:r>
              <a:rPr lang="en-GB" sz="2800" dirty="0" smtClean="0"/>
              <a:t>ordinary  </a:t>
            </a:r>
            <a:r>
              <a:rPr lang="en-GB" sz="2800" dirty="0"/>
              <a:t>time</a:t>
            </a:r>
          </a:p>
          <a:p>
            <a:pPr marL="0" indent="0">
              <a:buNone/>
            </a:pPr>
            <a:r>
              <a:rPr lang="en-GB" sz="2800" dirty="0" smtClean="0"/>
              <a:t>feasts </a:t>
            </a: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Mary</a:t>
            </a: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pilgrimage</a:t>
            </a: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psalms</a:t>
            </a: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annunciation</a:t>
            </a:r>
            <a:endParaRPr lang="en-GB" sz="2800" dirty="0"/>
          </a:p>
          <a:p>
            <a:pPr marL="0" indent="0">
              <a:buNone/>
            </a:pPr>
            <a:r>
              <a:rPr lang="en-GB" sz="2800" dirty="0"/>
              <a:t>Mother of God</a:t>
            </a:r>
          </a:p>
          <a:p>
            <a:pPr marL="0" indent="0">
              <a:buNone/>
            </a:pPr>
            <a:r>
              <a:rPr lang="en-GB" sz="2800" dirty="0" smtClean="0"/>
              <a:t>Incarnation</a:t>
            </a:r>
          </a:p>
          <a:p>
            <a:pPr marL="0" indent="0">
              <a:buNone/>
            </a:pPr>
            <a:r>
              <a:rPr lang="en-GB" sz="2800" dirty="0" smtClean="0"/>
              <a:t>‘</a:t>
            </a:r>
            <a:r>
              <a:rPr lang="en-GB" sz="2800" dirty="0"/>
              <a:t>He will be great and will be called the Son of God.’</a:t>
            </a:r>
          </a:p>
          <a:p>
            <a:pPr marL="0" indent="0">
              <a:buNone/>
            </a:pPr>
            <a:r>
              <a:rPr lang="en-GB" sz="2800" dirty="0" smtClean="0"/>
              <a:t>  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‘</a:t>
            </a:r>
            <a:r>
              <a:rPr lang="en-GB" sz="2800" dirty="0"/>
              <a:t>I am happy to do whatever God wants.’ </a:t>
            </a:r>
          </a:p>
          <a:p>
            <a:pPr marL="0" indent="0">
              <a:buNone/>
            </a:pPr>
            <a:endParaRPr lang="en-GB" sz="3600" b="1" dirty="0">
              <a:solidFill>
                <a:srgbClr val="DB319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6093296"/>
            <a:ext cx="75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DB319E"/>
                </a:solidFill>
              </a:rPr>
              <a:t>Year 3</a:t>
            </a:r>
            <a:endParaRPr lang="en-GB" dirty="0">
              <a:solidFill>
                <a:srgbClr val="DB319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69055" y="3364193"/>
            <a:ext cx="109452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79712" y="404664"/>
            <a:ext cx="58326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DB319E"/>
                </a:solidFill>
              </a:rPr>
              <a:t>Local </a:t>
            </a:r>
            <a:r>
              <a:rPr lang="en-GB" sz="4400" b="1" dirty="0" smtClean="0">
                <a:solidFill>
                  <a:srgbClr val="DB319E"/>
                </a:solidFill>
              </a:rPr>
              <a:t>Church  Journeys</a:t>
            </a:r>
            <a:endParaRPr lang="en-GB" sz="4400" b="1" dirty="0">
              <a:solidFill>
                <a:srgbClr val="DB31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88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568952" cy="4209331"/>
          </a:xfrm>
        </p:spPr>
        <p:txBody>
          <a:bodyPr numCol="2">
            <a:normAutofit fontScale="62500" lnSpcReduction="20000"/>
          </a:bodyPr>
          <a:lstStyle/>
          <a:p>
            <a:pPr marL="0" indent="0">
              <a:buNone/>
            </a:pPr>
            <a:r>
              <a:rPr lang="en-GB" sz="4700" dirty="0" smtClean="0"/>
              <a:t>commitment </a:t>
            </a:r>
          </a:p>
          <a:p>
            <a:pPr marL="0" indent="0">
              <a:buNone/>
            </a:pPr>
            <a:r>
              <a:rPr lang="en-GB" sz="4700" dirty="0" smtClean="0"/>
              <a:t>responsibility</a:t>
            </a:r>
          </a:p>
          <a:p>
            <a:pPr marL="0" indent="0">
              <a:buNone/>
            </a:pPr>
            <a:r>
              <a:rPr lang="en-GB" sz="4700" dirty="0" smtClean="0"/>
              <a:t>parish</a:t>
            </a:r>
          </a:p>
          <a:p>
            <a:pPr marL="0" indent="0">
              <a:buNone/>
            </a:pPr>
            <a:r>
              <a:rPr lang="en-GB" sz="4700" dirty="0" smtClean="0"/>
              <a:t>laity </a:t>
            </a:r>
          </a:p>
          <a:p>
            <a:pPr marL="0" indent="0">
              <a:buNone/>
            </a:pPr>
            <a:r>
              <a:rPr lang="en-GB" sz="4700" dirty="0" smtClean="0"/>
              <a:t>ministries</a:t>
            </a:r>
          </a:p>
          <a:p>
            <a:pPr marL="0" indent="0">
              <a:buNone/>
            </a:pPr>
            <a:r>
              <a:rPr lang="en-GB" sz="4700" dirty="0" smtClean="0"/>
              <a:t>pastoral areas</a:t>
            </a:r>
          </a:p>
          <a:p>
            <a:pPr marL="0" indent="0">
              <a:buNone/>
            </a:pPr>
            <a:r>
              <a:rPr lang="en-GB" sz="4700" dirty="0" smtClean="0"/>
              <a:t> service</a:t>
            </a:r>
          </a:p>
          <a:p>
            <a:pPr marL="0" indent="0">
              <a:buNone/>
            </a:pPr>
            <a:r>
              <a:rPr lang="en-GB" sz="4700" dirty="0" smtClean="0"/>
              <a:t> </a:t>
            </a:r>
            <a:r>
              <a:rPr lang="en-GB" sz="4700" dirty="0"/>
              <a:t>funeral </a:t>
            </a:r>
            <a:r>
              <a:rPr lang="en-GB" sz="4700" dirty="0" smtClean="0"/>
              <a:t>rites </a:t>
            </a:r>
          </a:p>
          <a:p>
            <a:pPr marL="0" indent="0">
              <a:buNone/>
            </a:pPr>
            <a:r>
              <a:rPr lang="en-GB" sz="4700" dirty="0" smtClean="0"/>
              <a:t>deanery</a:t>
            </a:r>
          </a:p>
          <a:p>
            <a:pPr marL="0" indent="0">
              <a:buNone/>
            </a:pPr>
            <a:r>
              <a:rPr lang="en-GB" sz="4700" dirty="0" smtClean="0"/>
              <a:t>extraordinary ministers</a:t>
            </a:r>
          </a:p>
          <a:p>
            <a:pPr marL="0" indent="0">
              <a:buNone/>
            </a:pPr>
            <a:r>
              <a:rPr lang="en-GB" sz="4700" dirty="0" smtClean="0"/>
              <a:t>‘ </a:t>
            </a:r>
            <a:r>
              <a:rPr lang="en-GB" sz="4700" dirty="0"/>
              <a:t>called out and set apart</a:t>
            </a:r>
            <a:r>
              <a:rPr lang="en-GB" sz="4700" dirty="0" smtClean="0"/>
              <a:t>’</a:t>
            </a:r>
          </a:p>
          <a:p>
            <a:pPr marL="0" indent="0">
              <a:buNone/>
            </a:pPr>
            <a:r>
              <a:rPr lang="en-GB" sz="4700" dirty="0" smtClean="0"/>
              <a:t>‘Sharing the mission’</a:t>
            </a:r>
          </a:p>
          <a:p>
            <a:pPr marL="0" indent="0">
              <a:buNone/>
            </a:pPr>
            <a:r>
              <a:rPr lang="en-GB" sz="4700" dirty="0" smtClean="0"/>
              <a:t>‘Be real about loving’</a:t>
            </a:r>
          </a:p>
          <a:p>
            <a:pPr marL="0" indent="0">
              <a:buNone/>
            </a:pPr>
            <a:r>
              <a:rPr lang="en-GB" sz="4700" dirty="0" smtClean="0"/>
              <a:t>whole-hearted</a:t>
            </a:r>
          </a:p>
          <a:p>
            <a:pPr marL="0" indent="0">
              <a:buNone/>
            </a:pPr>
            <a:r>
              <a:rPr lang="en-GB" sz="4700" dirty="0" smtClean="0"/>
              <a:t>enthusiastic </a:t>
            </a:r>
            <a:endParaRPr lang="en-GB" sz="4700" dirty="0"/>
          </a:p>
          <a:p>
            <a:pPr marL="0" indent="0">
              <a:buNone/>
            </a:pPr>
            <a:r>
              <a:rPr lang="en-GB" sz="4700" dirty="0" smtClean="0"/>
              <a:t>‘Eternal rest grant unto them..</a:t>
            </a:r>
            <a:endParaRPr lang="en-GB" sz="4700" dirty="0"/>
          </a:p>
          <a:p>
            <a:pPr marL="0" indent="0">
              <a:buNone/>
            </a:pPr>
            <a:endParaRPr lang="en-GB" sz="3600" b="1" dirty="0">
              <a:solidFill>
                <a:srgbClr val="DB319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6093296"/>
            <a:ext cx="75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DB319E"/>
                </a:solidFill>
              </a:rPr>
              <a:t>Year 4</a:t>
            </a:r>
            <a:endParaRPr lang="en-GB" dirty="0">
              <a:solidFill>
                <a:srgbClr val="DB319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978747"/>
            <a:ext cx="1378536" cy="129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1600" y="476672"/>
            <a:ext cx="6840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DB319E"/>
                </a:solidFill>
              </a:rPr>
              <a:t>Local </a:t>
            </a:r>
            <a:r>
              <a:rPr lang="en-GB" sz="4400" b="1" dirty="0" smtClean="0">
                <a:solidFill>
                  <a:srgbClr val="DB319E"/>
                </a:solidFill>
              </a:rPr>
              <a:t>Church   Community</a:t>
            </a:r>
            <a:endParaRPr lang="en-GB" sz="4400" b="1" dirty="0">
              <a:solidFill>
                <a:srgbClr val="DB31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13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568952" cy="5112568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GB" sz="2800" dirty="0" smtClean="0"/>
              <a:t>mission</a:t>
            </a:r>
          </a:p>
          <a:p>
            <a:pPr marL="0" indent="0">
              <a:buNone/>
            </a:pPr>
            <a:r>
              <a:rPr lang="en-GB" sz="2800" dirty="0" smtClean="0"/>
              <a:t>bishop</a:t>
            </a:r>
          </a:p>
          <a:p>
            <a:pPr marL="0" indent="0">
              <a:buNone/>
            </a:pPr>
            <a:r>
              <a:rPr lang="en-GB" sz="2800" dirty="0" smtClean="0"/>
              <a:t>ecumenism</a:t>
            </a:r>
          </a:p>
          <a:p>
            <a:pPr marL="0" indent="0">
              <a:buNone/>
            </a:pPr>
            <a:r>
              <a:rPr lang="en-GB" sz="2800" dirty="0" smtClean="0"/>
              <a:t>cathedral</a:t>
            </a:r>
          </a:p>
          <a:p>
            <a:pPr marL="0" indent="0">
              <a:buNone/>
            </a:pPr>
            <a:r>
              <a:rPr lang="en-GB" sz="2800" dirty="0" smtClean="0"/>
              <a:t>apostle</a:t>
            </a:r>
          </a:p>
          <a:p>
            <a:pPr marL="0" indent="0">
              <a:buNone/>
            </a:pPr>
            <a:r>
              <a:rPr lang="en-GB" sz="2800" dirty="0" smtClean="0"/>
              <a:t>disciple</a:t>
            </a:r>
          </a:p>
          <a:p>
            <a:pPr marL="0" indent="0">
              <a:buNone/>
            </a:pPr>
            <a:r>
              <a:rPr lang="en-GB" sz="2800" dirty="0" smtClean="0"/>
              <a:t>good news</a:t>
            </a:r>
          </a:p>
          <a:p>
            <a:pPr marL="0" indent="0">
              <a:buNone/>
            </a:pPr>
            <a:r>
              <a:rPr lang="en-GB" sz="2800" dirty="0" smtClean="0"/>
              <a:t>diocese</a:t>
            </a:r>
          </a:p>
          <a:p>
            <a:pPr marL="0" indent="0">
              <a:buNone/>
            </a:pPr>
            <a:r>
              <a:rPr lang="en-GB" sz="2800" dirty="0" smtClean="0"/>
              <a:t>inspirational</a:t>
            </a:r>
          </a:p>
          <a:p>
            <a:pPr marL="0" indent="0">
              <a:buNone/>
            </a:pPr>
            <a:r>
              <a:rPr lang="en-GB" sz="2800" dirty="0" smtClean="0"/>
              <a:t>Baptism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 </a:t>
            </a: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Christian unity</a:t>
            </a:r>
          </a:p>
          <a:p>
            <a:pPr marL="0" indent="0">
              <a:buNone/>
            </a:pPr>
            <a:r>
              <a:rPr lang="en-GB" sz="2800" dirty="0" smtClean="0"/>
              <a:t> gentile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‘Christ is like a single body, which has many parts</a:t>
            </a:r>
            <a:r>
              <a:rPr lang="en-GB" sz="2800" dirty="0" smtClean="0"/>
              <a:t>..’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church – ‘ called out and set apart</a:t>
            </a:r>
            <a:r>
              <a:rPr lang="en-GB" sz="2800" dirty="0" smtClean="0"/>
              <a:t>’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mission – ‘being sent</a:t>
            </a:r>
            <a:r>
              <a:rPr lang="en-GB" sz="2800" dirty="0" smtClean="0"/>
              <a:t>’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‘make the name of Jesus </a:t>
            </a:r>
            <a:r>
              <a:rPr lang="en-GB" sz="2800" dirty="0" smtClean="0"/>
              <a:t>  known </a:t>
            </a:r>
            <a:r>
              <a:rPr lang="en-GB" sz="2800" dirty="0"/>
              <a:t>and loved’</a:t>
            </a:r>
          </a:p>
          <a:p>
            <a:pPr marL="0" indent="0">
              <a:buNone/>
            </a:pPr>
            <a:endParaRPr lang="en-GB" sz="2800" b="1" dirty="0">
              <a:solidFill>
                <a:srgbClr val="DB319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6044410"/>
            <a:ext cx="75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DB319E"/>
                </a:solidFill>
              </a:rPr>
              <a:t>Year 5</a:t>
            </a:r>
            <a:endParaRPr lang="en-GB" dirty="0">
              <a:solidFill>
                <a:srgbClr val="DB319E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12976"/>
            <a:ext cx="2106405" cy="168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5616" y="548680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>
                <a:solidFill>
                  <a:srgbClr val="DB319E"/>
                </a:solidFill>
              </a:rPr>
              <a:t>    </a:t>
            </a:r>
            <a:r>
              <a:rPr lang="en-GB" sz="4400" b="1" dirty="0" smtClean="0">
                <a:solidFill>
                  <a:srgbClr val="DB319E"/>
                </a:solidFill>
              </a:rPr>
              <a:t>Local Church   Mission</a:t>
            </a:r>
            <a:endParaRPr lang="en-GB" sz="4400" b="1" dirty="0">
              <a:solidFill>
                <a:srgbClr val="DB31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92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886" y="1268760"/>
            <a:ext cx="8568952" cy="4896544"/>
          </a:xfrm>
        </p:spPr>
        <p:txBody>
          <a:bodyPr numCol="2">
            <a:normAutofit fontScale="55000" lnSpcReduction="20000"/>
          </a:bodyPr>
          <a:lstStyle/>
          <a:p>
            <a:pPr marL="0" indent="0">
              <a:buNone/>
            </a:pPr>
            <a:r>
              <a:rPr lang="en-GB" sz="4100" dirty="0" smtClean="0"/>
              <a:t>poetry</a:t>
            </a:r>
          </a:p>
          <a:p>
            <a:pPr marL="0" indent="0">
              <a:buNone/>
            </a:pPr>
            <a:r>
              <a:rPr lang="en-GB" sz="4100" dirty="0" smtClean="0"/>
              <a:t>prose</a:t>
            </a:r>
          </a:p>
          <a:p>
            <a:pPr marL="0" indent="0">
              <a:buNone/>
            </a:pPr>
            <a:r>
              <a:rPr lang="en-GB" sz="4100" dirty="0" smtClean="0"/>
              <a:t>history</a:t>
            </a:r>
          </a:p>
          <a:p>
            <a:pPr marL="0" indent="0">
              <a:buNone/>
            </a:pPr>
            <a:r>
              <a:rPr lang="en-GB" sz="4100" dirty="0" smtClean="0"/>
              <a:t>information</a:t>
            </a:r>
          </a:p>
          <a:p>
            <a:pPr marL="0" indent="0">
              <a:buNone/>
            </a:pPr>
            <a:r>
              <a:rPr lang="en-GB" sz="4100" dirty="0" smtClean="0"/>
              <a:t>stories</a:t>
            </a:r>
            <a:endParaRPr lang="en-GB" sz="4100" dirty="0"/>
          </a:p>
          <a:p>
            <a:pPr marL="0" indent="0">
              <a:buNone/>
            </a:pPr>
            <a:r>
              <a:rPr lang="en-GB" sz="4100" dirty="0" smtClean="0"/>
              <a:t>bible</a:t>
            </a:r>
          </a:p>
          <a:p>
            <a:pPr marL="0" indent="0">
              <a:buNone/>
            </a:pPr>
            <a:r>
              <a:rPr lang="en-GB" sz="4100" dirty="0" smtClean="0"/>
              <a:t>Old Testament</a:t>
            </a:r>
          </a:p>
          <a:p>
            <a:pPr marL="0" indent="0">
              <a:buNone/>
            </a:pPr>
            <a:r>
              <a:rPr lang="en-GB" sz="4100" dirty="0" smtClean="0"/>
              <a:t>New Testament</a:t>
            </a:r>
          </a:p>
          <a:p>
            <a:pPr marL="0" indent="0">
              <a:buNone/>
            </a:pPr>
            <a:r>
              <a:rPr lang="en-GB" sz="4100" dirty="0" smtClean="0"/>
              <a:t>genre</a:t>
            </a:r>
            <a:endParaRPr lang="en-GB" sz="4100" dirty="0"/>
          </a:p>
          <a:p>
            <a:pPr marL="0" indent="0">
              <a:buNone/>
            </a:pPr>
            <a:r>
              <a:rPr lang="en-GB" sz="4100" dirty="0" smtClean="0"/>
              <a:t>letters</a:t>
            </a:r>
            <a:endParaRPr lang="en-GB" sz="4100" dirty="0"/>
          </a:p>
          <a:p>
            <a:pPr marL="0" indent="0">
              <a:buNone/>
            </a:pPr>
            <a:r>
              <a:rPr lang="en-GB" sz="4100" dirty="0" smtClean="0"/>
              <a:t>gospels</a:t>
            </a:r>
            <a:endParaRPr lang="en-GB" sz="4100" dirty="0"/>
          </a:p>
          <a:p>
            <a:pPr marL="0" indent="0">
              <a:buNone/>
            </a:pPr>
            <a:r>
              <a:rPr lang="en-GB" sz="4100" dirty="0" smtClean="0"/>
              <a:t>prophets</a:t>
            </a:r>
            <a:endParaRPr lang="en-GB" sz="4100" dirty="0"/>
          </a:p>
          <a:p>
            <a:pPr marL="0" indent="0">
              <a:buNone/>
            </a:pPr>
            <a:r>
              <a:rPr lang="en-GB" sz="4100" dirty="0" smtClean="0"/>
              <a:t>wisdom</a:t>
            </a:r>
            <a:endParaRPr lang="en-GB" sz="4100" dirty="0"/>
          </a:p>
          <a:p>
            <a:pPr marL="0" indent="0">
              <a:buNone/>
            </a:pPr>
            <a:r>
              <a:rPr lang="en-GB" sz="4100" dirty="0" smtClean="0"/>
              <a:t>history</a:t>
            </a:r>
            <a:endParaRPr lang="en-GB" sz="4100" dirty="0"/>
          </a:p>
          <a:p>
            <a:pPr marL="0" indent="0">
              <a:buNone/>
            </a:pPr>
            <a:r>
              <a:rPr lang="en-GB" sz="4100" dirty="0" smtClean="0"/>
              <a:t>acts</a:t>
            </a:r>
            <a:endParaRPr lang="en-GB" sz="4100" dirty="0"/>
          </a:p>
          <a:p>
            <a:pPr marL="0" indent="0">
              <a:buNone/>
            </a:pPr>
            <a:r>
              <a:rPr lang="en-GB" sz="4100" dirty="0" smtClean="0"/>
              <a:t>revelation</a:t>
            </a:r>
            <a:endParaRPr lang="en-GB" sz="4100" dirty="0"/>
          </a:p>
          <a:p>
            <a:pPr marL="0" indent="0">
              <a:buNone/>
            </a:pPr>
            <a:r>
              <a:rPr lang="en-GB" sz="4100" dirty="0" smtClean="0"/>
              <a:t>bible </a:t>
            </a:r>
            <a:r>
              <a:rPr lang="en-GB" sz="4100" dirty="0"/>
              <a:t>‘inspired by the Holy Spirit</a:t>
            </a:r>
            <a:r>
              <a:rPr lang="en-GB" sz="4100" dirty="0" smtClean="0"/>
              <a:t>’</a:t>
            </a:r>
          </a:p>
          <a:p>
            <a:pPr marL="0" indent="0">
              <a:buNone/>
            </a:pPr>
            <a:endParaRPr lang="en-GB" sz="4100" dirty="0"/>
          </a:p>
          <a:p>
            <a:pPr marL="0" indent="0">
              <a:buNone/>
            </a:pPr>
            <a:r>
              <a:rPr lang="en-GB" sz="4100" dirty="0" smtClean="0"/>
              <a:t>reverence </a:t>
            </a:r>
            <a:r>
              <a:rPr lang="en-GB" sz="4100" dirty="0"/>
              <a:t>expressed in the </a:t>
            </a:r>
            <a:r>
              <a:rPr lang="en-GB" sz="4100" dirty="0" smtClean="0"/>
              <a:t>liturgy </a:t>
            </a:r>
          </a:p>
          <a:p>
            <a:pPr marL="0" indent="0">
              <a:buNone/>
            </a:pPr>
            <a:endParaRPr lang="en-GB" sz="4100" dirty="0"/>
          </a:p>
          <a:p>
            <a:pPr marL="0" indent="0">
              <a:buNone/>
            </a:pPr>
            <a:r>
              <a:rPr lang="en-GB" sz="4100" dirty="0"/>
              <a:t>‘The Word of the Lord’ and ‘The Gospel of the Lord’</a:t>
            </a:r>
          </a:p>
          <a:p>
            <a:pPr marL="0" indent="0">
              <a:buNone/>
            </a:pPr>
            <a:endParaRPr lang="en-GB" sz="4100" b="1" dirty="0">
              <a:solidFill>
                <a:srgbClr val="DB319E"/>
              </a:solidFill>
            </a:endParaRPr>
          </a:p>
          <a:p>
            <a:pPr marL="0" indent="0">
              <a:buNone/>
            </a:pPr>
            <a:endParaRPr lang="en-GB" sz="4100" b="1" dirty="0">
              <a:solidFill>
                <a:srgbClr val="DB319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6093296"/>
            <a:ext cx="75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DB319E"/>
                </a:solidFill>
              </a:rPr>
              <a:t>Year 6</a:t>
            </a:r>
            <a:endParaRPr lang="en-GB" dirty="0">
              <a:solidFill>
                <a:srgbClr val="DB319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14076"/>
            <a:ext cx="1563886" cy="156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07704" y="332656"/>
            <a:ext cx="5460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srgbClr val="DB319E"/>
                </a:solidFill>
              </a:rPr>
              <a:t> </a:t>
            </a:r>
            <a:r>
              <a:rPr lang="en-GB" sz="4400" b="1" dirty="0" smtClean="0">
                <a:solidFill>
                  <a:srgbClr val="DB319E"/>
                </a:solidFill>
              </a:rPr>
              <a:t>Local Church   Sources</a:t>
            </a:r>
            <a:endParaRPr lang="en-GB" sz="4400" b="1" dirty="0">
              <a:solidFill>
                <a:srgbClr val="DB31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96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852936"/>
            <a:ext cx="7772400" cy="1470025"/>
          </a:xfrm>
        </p:spPr>
        <p:txBody>
          <a:bodyPr>
            <a:normAutofit/>
          </a:bodyPr>
          <a:lstStyle/>
          <a:p>
            <a:r>
              <a:rPr lang="en-GB" sz="6600" b="1" dirty="0" smtClean="0">
                <a:solidFill>
                  <a:srgbClr val="00FF00"/>
                </a:solidFill>
              </a:rPr>
              <a:t>Universal Church</a:t>
            </a:r>
            <a:endParaRPr lang="en-GB" sz="6600" b="1" dirty="0">
              <a:solidFill>
                <a:srgbClr val="00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1556792"/>
            <a:ext cx="6440760" cy="4082008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2396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65578"/>
            <a:ext cx="8229600" cy="5226627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GB" sz="5400" dirty="0" smtClean="0"/>
              <a:t>world</a:t>
            </a:r>
          </a:p>
          <a:p>
            <a:pPr marL="0" indent="0">
              <a:buNone/>
            </a:pPr>
            <a:r>
              <a:rPr lang="en-GB" sz="5400" dirty="0" smtClean="0"/>
              <a:t> wonder</a:t>
            </a:r>
          </a:p>
          <a:p>
            <a:pPr marL="0" indent="0">
              <a:buNone/>
            </a:pPr>
            <a:r>
              <a:rPr lang="en-GB" sz="5400" dirty="0" smtClean="0"/>
              <a:t> wonderful</a:t>
            </a:r>
          </a:p>
          <a:p>
            <a:pPr marL="0" indent="0">
              <a:buNone/>
            </a:pPr>
            <a:r>
              <a:rPr lang="en-GB" sz="5400" dirty="0" smtClean="0"/>
              <a:t> care</a:t>
            </a:r>
          </a:p>
          <a:p>
            <a:pPr marL="0" indent="0">
              <a:buNone/>
            </a:pPr>
            <a:r>
              <a:rPr lang="en-GB" sz="5400" dirty="0" smtClean="0"/>
              <a:t> </a:t>
            </a:r>
          </a:p>
          <a:p>
            <a:pPr marL="0" indent="0">
              <a:buNone/>
            </a:pPr>
            <a:r>
              <a:rPr lang="en-GB" sz="5400" dirty="0" smtClean="0"/>
              <a:t>love</a:t>
            </a:r>
          </a:p>
          <a:p>
            <a:pPr marL="0" indent="0">
              <a:buNone/>
            </a:pPr>
            <a:r>
              <a:rPr lang="en-GB" sz="5400" dirty="0" smtClean="0"/>
              <a:t> share</a:t>
            </a:r>
          </a:p>
          <a:p>
            <a:pPr marL="0" indent="0">
              <a:buNone/>
            </a:pPr>
            <a:r>
              <a:rPr lang="en-GB" sz="5400" dirty="0" smtClean="0"/>
              <a:t> work</a:t>
            </a:r>
          </a:p>
          <a:p>
            <a:pPr marL="0" indent="0">
              <a:buNone/>
            </a:pPr>
            <a:r>
              <a:rPr lang="en-GB" sz="5400" dirty="0" smtClean="0"/>
              <a:t>play </a:t>
            </a:r>
          </a:p>
          <a:p>
            <a:pPr marL="0" indent="0">
              <a:buNone/>
            </a:pPr>
            <a:r>
              <a:rPr lang="en-GB" sz="5400" dirty="0" smtClean="0"/>
              <a:t>together</a:t>
            </a:r>
            <a:endParaRPr lang="en-GB" sz="5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42088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296137"/>
            <a:ext cx="7992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         </a:t>
            </a:r>
            <a:r>
              <a:rPr lang="en-GB" sz="4400" b="1" dirty="0" smtClean="0">
                <a:solidFill>
                  <a:srgbClr val="00FF00"/>
                </a:solidFill>
              </a:rPr>
              <a:t>Universal Church     Our </a:t>
            </a:r>
            <a:r>
              <a:rPr lang="en-GB" sz="4400" b="1" dirty="0">
                <a:solidFill>
                  <a:srgbClr val="00FF00"/>
                </a:solidFill>
              </a:rPr>
              <a:t>World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24328" y="6021288"/>
            <a:ext cx="62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FF00"/>
                </a:solidFill>
              </a:rPr>
              <a:t>EYFS</a:t>
            </a:r>
            <a:endParaRPr lang="en-GB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056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Domestic Church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324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5328592"/>
          </a:xfrm>
        </p:spPr>
        <p:txBody>
          <a:bodyPr numCol="2">
            <a:normAutofit fontScale="25000" lnSpcReduction="20000"/>
          </a:bodyPr>
          <a:lstStyle/>
          <a:p>
            <a:pPr marL="0" indent="0">
              <a:buNone/>
            </a:pPr>
            <a:r>
              <a:rPr lang="en-GB" sz="12800" dirty="0" smtClean="0"/>
              <a:t>neighbour </a:t>
            </a:r>
          </a:p>
          <a:p>
            <a:pPr marL="0" indent="0">
              <a:buNone/>
            </a:pPr>
            <a:endParaRPr lang="en-GB" sz="12800" dirty="0" smtClean="0"/>
          </a:p>
          <a:p>
            <a:pPr marL="0" indent="0">
              <a:buNone/>
            </a:pPr>
            <a:r>
              <a:rPr lang="en-GB" sz="12800" dirty="0" smtClean="0"/>
              <a:t>love</a:t>
            </a:r>
          </a:p>
          <a:p>
            <a:pPr marL="0" indent="0">
              <a:buNone/>
            </a:pPr>
            <a:endParaRPr lang="en-GB" sz="12800" dirty="0" smtClean="0"/>
          </a:p>
          <a:p>
            <a:pPr marL="0" indent="0">
              <a:buNone/>
            </a:pPr>
            <a:r>
              <a:rPr lang="en-GB" sz="12800" dirty="0" smtClean="0"/>
              <a:t>world</a:t>
            </a:r>
          </a:p>
          <a:p>
            <a:pPr marL="0" indent="0">
              <a:buNone/>
            </a:pPr>
            <a:endParaRPr lang="en-GB" sz="12800" dirty="0" smtClean="0"/>
          </a:p>
          <a:p>
            <a:pPr marL="0" indent="0">
              <a:buNone/>
            </a:pPr>
            <a:r>
              <a:rPr lang="en-GB" sz="12800" dirty="0" err="1" smtClean="0"/>
              <a:t>fairtrade</a:t>
            </a:r>
            <a:r>
              <a:rPr lang="en-GB" sz="12800" dirty="0" smtClean="0"/>
              <a:t> </a:t>
            </a:r>
          </a:p>
          <a:p>
            <a:pPr marL="0" indent="0">
              <a:buNone/>
            </a:pPr>
            <a:endParaRPr lang="en-GB" sz="12800" dirty="0" smtClean="0"/>
          </a:p>
          <a:p>
            <a:pPr marL="0" indent="0">
              <a:buNone/>
            </a:pPr>
            <a:r>
              <a:rPr lang="en-GB" sz="12800" dirty="0" smtClean="0"/>
              <a:t>global</a:t>
            </a:r>
          </a:p>
          <a:p>
            <a:pPr marL="0" indent="0">
              <a:buNone/>
            </a:pPr>
            <a:endParaRPr lang="en-GB" sz="12800" dirty="0" smtClean="0"/>
          </a:p>
          <a:p>
            <a:pPr marL="0" indent="0">
              <a:buNone/>
            </a:pPr>
            <a:r>
              <a:rPr lang="en-GB" sz="12800" dirty="0" smtClean="0"/>
              <a:t>family</a:t>
            </a:r>
          </a:p>
          <a:p>
            <a:pPr marL="0" indent="0">
              <a:buNone/>
            </a:pPr>
            <a:r>
              <a:rPr lang="en-GB" sz="12800" dirty="0" smtClean="0"/>
              <a:t>Good Samaritan</a:t>
            </a:r>
            <a:endParaRPr lang="en-GB" sz="12800" dirty="0"/>
          </a:p>
          <a:p>
            <a:pPr marL="0" indent="0">
              <a:buNone/>
            </a:pPr>
            <a:endParaRPr lang="en-GB" sz="12800" dirty="0" smtClean="0"/>
          </a:p>
          <a:p>
            <a:pPr marL="0" indent="0">
              <a:buNone/>
            </a:pPr>
            <a:r>
              <a:rPr lang="en-GB" sz="12800" dirty="0" smtClean="0"/>
              <a:t>parable</a:t>
            </a:r>
          </a:p>
          <a:p>
            <a:pPr marL="0" indent="0">
              <a:buNone/>
            </a:pPr>
            <a:endParaRPr lang="en-GB" sz="12800" dirty="0"/>
          </a:p>
          <a:p>
            <a:pPr marL="0" indent="0">
              <a:buNone/>
            </a:pPr>
            <a:r>
              <a:rPr lang="en-GB" sz="12800" dirty="0"/>
              <a:t>psalm </a:t>
            </a:r>
            <a:endParaRPr lang="en-GB" sz="12800" dirty="0" smtClean="0"/>
          </a:p>
          <a:p>
            <a:pPr marL="0" indent="0">
              <a:buNone/>
            </a:pPr>
            <a:endParaRPr lang="en-GB" sz="12800" dirty="0"/>
          </a:p>
          <a:p>
            <a:pPr marL="0" indent="0">
              <a:buNone/>
            </a:pPr>
            <a:r>
              <a:rPr lang="en-GB" sz="12800" dirty="0"/>
              <a:t>share </a:t>
            </a:r>
          </a:p>
          <a:p>
            <a:pPr marL="0" indent="0">
              <a:buNone/>
            </a:pPr>
            <a:endParaRPr lang="en-GB" sz="12800" dirty="0" smtClean="0"/>
          </a:p>
          <a:p>
            <a:pPr marL="0" indent="0">
              <a:buNone/>
            </a:pPr>
            <a:r>
              <a:rPr lang="en-GB" sz="12800" dirty="0" smtClean="0"/>
              <a:t> ‘</a:t>
            </a:r>
            <a:r>
              <a:rPr lang="en-GB" sz="12800" dirty="0"/>
              <a:t>Who is my </a:t>
            </a:r>
            <a:r>
              <a:rPr lang="en-GB" sz="12800" dirty="0" smtClean="0"/>
              <a:t>neighbour</a:t>
            </a:r>
            <a:r>
              <a:rPr lang="en-GB" sz="12800" dirty="0"/>
              <a:t>?’</a:t>
            </a:r>
          </a:p>
          <a:p>
            <a:pPr marL="0" indent="0">
              <a:buNone/>
            </a:pPr>
            <a:endParaRPr lang="en-GB" sz="5400" dirty="0" smtClean="0"/>
          </a:p>
          <a:p>
            <a:pPr marL="0" indent="0">
              <a:buNone/>
            </a:pPr>
            <a:r>
              <a:rPr lang="en-GB" sz="8000" dirty="0">
                <a:solidFill>
                  <a:srgbClr val="00FF00"/>
                </a:solidFill>
              </a:rPr>
              <a:t>Year 1</a:t>
            </a:r>
          </a:p>
          <a:p>
            <a:pPr marL="0" indent="0">
              <a:buNone/>
            </a:pPr>
            <a:endParaRPr lang="en-GB" sz="54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3691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3608" y="404664"/>
            <a:ext cx="73198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  </a:t>
            </a:r>
            <a:r>
              <a:rPr lang="en-GB" sz="4400" b="1" dirty="0" smtClean="0">
                <a:solidFill>
                  <a:srgbClr val="00FF00"/>
                </a:solidFill>
              </a:rPr>
              <a:t>Universal Church   Neighbours</a:t>
            </a:r>
            <a:endParaRPr lang="en-GB" sz="44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12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4824536"/>
          </a:xfrm>
        </p:spPr>
        <p:txBody>
          <a:bodyPr numCol="2">
            <a:normAutofit fontScale="92500" lnSpcReduction="20000"/>
          </a:bodyPr>
          <a:lstStyle/>
          <a:p>
            <a:pPr marL="0" indent="0">
              <a:buNone/>
            </a:pPr>
            <a:r>
              <a:rPr lang="en-GB" sz="5400" dirty="0" smtClean="0"/>
              <a:t>treasure</a:t>
            </a:r>
          </a:p>
          <a:p>
            <a:pPr marL="0" indent="0">
              <a:buNone/>
            </a:pPr>
            <a:r>
              <a:rPr lang="en-GB" sz="5400" dirty="0" smtClean="0"/>
              <a:t> gift</a:t>
            </a:r>
          </a:p>
          <a:p>
            <a:pPr marL="0" indent="0">
              <a:buNone/>
            </a:pPr>
            <a:r>
              <a:rPr lang="en-GB" sz="5400" dirty="0" smtClean="0"/>
              <a:t> care</a:t>
            </a:r>
          </a:p>
          <a:p>
            <a:pPr marL="0" indent="0">
              <a:buNone/>
            </a:pPr>
            <a:r>
              <a:rPr lang="en-GB" sz="5400" dirty="0" smtClean="0"/>
              <a:t> love</a:t>
            </a:r>
          </a:p>
          <a:p>
            <a:pPr marL="0" indent="0">
              <a:buNone/>
            </a:pPr>
            <a:r>
              <a:rPr lang="en-GB" sz="5400" dirty="0" smtClean="0"/>
              <a:t> protect</a:t>
            </a:r>
          </a:p>
          <a:p>
            <a:pPr marL="0" indent="0">
              <a:buNone/>
            </a:pPr>
            <a:r>
              <a:rPr lang="en-GB" sz="5400" dirty="0" smtClean="0"/>
              <a:t> respect</a:t>
            </a:r>
          </a:p>
          <a:p>
            <a:pPr marL="0" indent="0">
              <a:buNone/>
            </a:pPr>
            <a:r>
              <a:rPr lang="en-GB" sz="5400" dirty="0" smtClean="0"/>
              <a:t> preserve </a:t>
            </a:r>
          </a:p>
          <a:p>
            <a:pPr marL="0" indent="0">
              <a:buNone/>
            </a:pPr>
            <a:r>
              <a:rPr lang="en-GB" sz="5400" dirty="0" smtClean="0"/>
              <a:t>creation</a:t>
            </a:r>
          </a:p>
          <a:p>
            <a:pPr marL="0" indent="0">
              <a:buNone/>
            </a:pPr>
            <a:r>
              <a:rPr lang="en-GB" sz="5400" dirty="0" smtClean="0"/>
              <a:t>precious</a:t>
            </a:r>
          </a:p>
          <a:p>
            <a:pPr marL="0" indent="0">
              <a:buNone/>
            </a:pPr>
            <a:r>
              <a:rPr lang="en-GB" sz="5400" dirty="0" smtClean="0"/>
              <a:t>‘Glory </a:t>
            </a:r>
            <a:r>
              <a:rPr lang="en-GB" sz="5400" dirty="0"/>
              <a:t>to God in the highest..’</a:t>
            </a:r>
          </a:p>
          <a:p>
            <a:pPr marL="0" indent="0">
              <a:buNone/>
            </a:pPr>
            <a:endParaRPr lang="en-GB" sz="5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213995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7984" y="5805264"/>
            <a:ext cx="75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FF00"/>
                </a:solidFill>
              </a:rPr>
              <a:t>Year 2</a:t>
            </a:r>
            <a:endParaRPr lang="en-GB" dirty="0">
              <a:solidFill>
                <a:srgbClr val="00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332656"/>
            <a:ext cx="66840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 </a:t>
            </a:r>
            <a:r>
              <a:rPr lang="en-GB" sz="4400" b="1" dirty="0" smtClean="0">
                <a:solidFill>
                  <a:srgbClr val="00FF00"/>
                </a:solidFill>
              </a:rPr>
              <a:t>Universal Church  Treasures</a:t>
            </a:r>
            <a:endParaRPr lang="en-GB" sz="44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16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040560"/>
          </a:xfrm>
        </p:spPr>
        <p:txBody>
          <a:bodyPr numCol="2">
            <a:normAutofit fontScale="92500" lnSpcReduction="10000"/>
          </a:bodyPr>
          <a:lstStyle/>
          <a:p>
            <a:pPr marL="0" indent="0">
              <a:buNone/>
            </a:pPr>
            <a:r>
              <a:rPr lang="en-GB" sz="5400" dirty="0" smtClean="0"/>
              <a:t>special</a:t>
            </a:r>
          </a:p>
          <a:p>
            <a:pPr marL="0" indent="0">
              <a:buNone/>
            </a:pPr>
            <a:r>
              <a:rPr lang="en-GB" sz="5400" dirty="0" smtClean="0"/>
              <a:t>holy place</a:t>
            </a:r>
          </a:p>
          <a:p>
            <a:pPr marL="0" indent="0">
              <a:buNone/>
            </a:pPr>
            <a:r>
              <a:rPr lang="en-GB" sz="5400" dirty="0" smtClean="0"/>
              <a:t>world</a:t>
            </a:r>
          </a:p>
          <a:p>
            <a:pPr marL="0" indent="0">
              <a:buNone/>
            </a:pPr>
            <a:r>
              <a:rPr lang="en-GB" sz="5400" dirty="0" smtClean="0"/>
              <a:t>pilgrim</a:t>
            </a:r>
          </a:p>
          <a:p>
            <a:pPr marL="0" indent="0">
              <a:buNone/>
            </a:pPr>
            <a:r>
              <a:rPr lang="en-GB" sz="5400" dirty="0" smtClean="0"/>
              <a:t>pilgrimage universal temple</a:t>
            </a:r>
          </a:p>
          <a:p>
            <a:pPr marL="0" indent="0">
              <a:buNone/>
            </a:pPr>
            <a:r>
              <a:rPr lang="en-GB" sz="5400" dirty="0" smtClean="0"/>
              <a:t>Nazareth</a:t>
            </a:r>
            <a:endParaRPr lang="en-GB" sz="5400" dirty="0"/>
          </a:p>
          <a:p>
            <a:pPr marL="0" indent="0">
              <a:buNone/>
            </a:pPr>
            <a:r>
              <a:rPr lang="en-GB" sz="5400" dirty="0"/>
              <a:t>Bethlehem</a:t>
            </a:r>
          </a:p>
          <a:p>
            <a:pPr marL="0" indent="0">
              <a:buNone/>
            </a:pPr>
            <a:r>
              <a:rPr lang="en-GB" sz="5400" dirty="0"/>
              <a:t>Jerusalem</a:t>
            </a:r>
          </a:p>
          <a:p>
            <a:pPr marL="0" indent="0">
              <a:buNone/>
            </a:pPr>
            <a:endParaRPr lang="en-GB" sz="5400" dirty="0"/>
          </a:p>
          <a:p>
            <a:pPr marL="0" indent="0">
              <a:buNone/>
            </a:pPr>
            <a:endParaRPr lang="en-GB" sz="5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4894">
            <a:off x="5131274" y="4828267"/>
            <a:ext cx="3537312" cy="137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84368" y="6093296"/>
            <a:ext cx="75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FF00"/>
                </a:solidFill>
              </a:rPr>
              <a:t>Year 3</a:t>
            </a:r>
            <a:endParaRPr lang="en-GB" dirty="0">
              <a:solidFill>
                <a:srgbClr val="00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332656"/>
            <a:ext cx="78829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srgbClr val="00FF00"/>
                </a:solidFill>
              </a:rPr>
              <a:t>  </a:t>
            </a:r>
            <a:r>
              <a:rPr lang="en-GB" sz="4400" b="1" dirty="0" smtClean="0">
                <a:solidFill>
                  <a:srgbClr val="00FF00"/>
                </a:solidFill>
              </a:rPr>
              <a:t>Universal Church  Special </a:t>
            </a:r>
            <a:r>
              <a:rPr lang="en-GB" sz="4400" b="1" dirty="0">
                <a:solidFill>
                  <a:srgbClr val="00FF00"/>
                </a:solidFill>
              </a:rPr>
              <a:t>Places</a:t>
            </a:r>
          </a:p>
        </p:txBody>
      </p:sp>
    </p:spTree>
    <p:extLst>
      <p:ext uri="{BB962C8B-B14F-4D97-AF65-F5344CB8AC3E}">
        <p14:creationId xmlns:p14="http://schemas.microsoft.com/office/powerpoint/2010/main" val="3566623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040560"/>
          </a:xfrm>
        </p:spPr>
        <p:txBody>
          <a:bodyPr numCol="2">
            <a:normAutofit fontScale="77500" lnSpcReduction="20000"/>
          </a:bodyPr>
          <a:lstStyle/>
          <a:p>
            <a:pPr marL="0" indent="0">
              <a:buNone/>
            </a:pPr>
            <a:r>
              <a:rPr lang="en-GB" sz="4600" dirty="0" smtClean="0"/>
              <a:t>ordinary </a:t>
            </a:r>
          </a:p>
          <a:p>
            <a:pPr marL="0" indent="0">
              <a:buNone/>
            </a:pPr>
            <a:r>
              <a:rPr lang="en-GB" sz="4600" dirty="0" smtClean="0"/>
              <a:t>extraordinary </a:t>
            </a:r>
          </a:p>
          <a:p>
            <a:pPr marL="0" indent="0">
              <a:buNone/>
            </a:pPr>
            <a:r>
              <a:rPr lang="en-GB" sz="4600" dirty="0" smtClean="0"/>
              <a:t>admire</a:t>
            </a:r>
          </a:p>
          <a:p>
            <a:pPr marL="0" indent="0">
              <a:buNone/>
            </a:pPr>
            <a:r>
              <a:rPr lang="en-GB" sz="4600" dirty="0" smtClean="0"/>
              <a:t>saint</a:t>
            </a:r>
          </a:p>
          <a:p>
            <a:pPr marL="0" indent="0">
              <a:buNone/>
            </a:pPr>
            <a:r>
              <a:rPr lang="en-GB" sz="4600" dirty="0" smtClean="0"/>
              <a:t>martyr </a:t>
            </a:r>
          </a:p>
          <a:p>
            <a:pPr marL="0" indent="0">
              <a:buNone/>
            </a:pPr>
            <a:r>
              <a:rPr lang="en-GB" sz="4200" dirty="0" smtClean="0"/>
              <a:t>communion </a:t>
            </a:r>
            <a:r>
              <a:rPr lang="en-GB" sz="4200" dirty="0"/>
              <a:t>of </a:t>
            </a:r>
            <a:r>
              <a:rPr lang="en-GB" sz="4200" dirty="0" smtClean="0"/>
              <a:t>saints</a:t>
            </a:r>
          </a:p>
          <a:p>
            <a:pPr marL="0" indent="0">
              <a:buNone/>
            </a:pPr>
            <a:r>
              <a:rPr lang="en-GB" sz="4600" dirty="0" smtClean="0"/>
              <a:t>peace</a:t>
            </a:r>
          </a:p>
          <a:p>
            <a:pPr marL="0" indent="0">
              <a:buNone/>
            </a:pPr>
            <a:r>
              <a:rPr lang="en-GB" sz="4600" dirty="0" smtClean="0"/>
              <a:t>justice</a:t>
            </a:r>
          </a:p>
          <a:p>
            <a:pPr marL="0" indent="0">
              <a:buNone/>
            </a:pPr>
            <a:r>
              <a:rPr lang="en-GB" sz="4600" dirty="0" smtClean="0"/>
              <a:t>living </a:t>
            </a:r>
            <a:r>
              <a:rPr lang="en-GB" sz="4600" dirty="0"/>
              <a:t>out belief</a:t>
            </a:r>
          </a:p>
          <a:p>
            <a:pPr marL="0" indent="0">
              <a:buNone/>
            </a:pPr>
            <a:r>
              <a:rPr lang="en-GB" sz="4600" dirty="0"/>
              <a:t>faith</a:t>
            </a:r>
          </a:p>
          <a:p>
            <a:pPr marL="0" indent="0">
              <a:buNone/>
            </a:pPr>
            <a:r>
              <a:rPr lang="en-GB" sz="4600" dirty="0"/>
              <a:t>Oscar Romero</a:t>
            </a:r>
          </a:p>
          <a:p>
            <a:pPr marL="0" indent="0">
              <a:buNone/>
            </a:pPr>
            <a:r>
              <a:rPr lang="en-GB" sz="4600" dirty="0"/>
              <a:t>archbishop</a:t>
            </a:r>
          </a:p>
          <a:p>
            <a:pPr marL="0" indent="0">
              <a:buNone/>
            </a:pPr>
            <a:r>
              <a:rPr lang="en-GB" sz="4600" dirty="0"/>
              <a:t>St </a:t>
            </a:r>
            <a:r>
              <a:rPr lang="en-GB" sz="4600" dirty="0" smtClean="0"/>
              <a:t>Teresa of Calcutta</a:t>
            </a:r>
            <a:endParaRPr lang="en-GB" sz="4600" dirty="0"/>
          </a:p>
          <a:p>
            <a:pPr marL="0" indent="0">
              <a:buNone/>
            </a:pPr>
            <a:r>
              <a:rPr lang="en-GB" sz="4600" dirty="0"/>
              <a:t>Martin Luther King</a:t>
            </a:r>
          </a:p>
          <a:p>
            <a:pPr marL="0" indent="0">
              <a:buNone/>
            </a:pPr>
            <a:endParaRPr lang="en-GB" sz="5400" dirty="0"/>
          </a:p>
          <a:p>
            <a:pPr marL="0" indent="0">
              <a:buNone/>
            </a:pPr>
            <a:endParaRPr lang="en-GB" sz="5400" dirty="0"/>
          </a:p>
          <a:p>
            <a:pPr marL="0" indent="0">
              <a:buNone/>
            </a:pPr>
            <a:endParaRPr lang="en-GB" sz="5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092280" y="6021288"/>
            <a:ext cx="75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FF00"/>
                </a:solidFill>
              </a:rPr>
              <a:t>Year 4</a:t>
            </a:r>
            <a:endParaRPr lang="en-GB" dirty="0">
              <a:solidFill>
                <a:srgbClr val="00FF00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38194"/>
            <a:ext cx="2270922" cy="166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25795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  </a:t>
            </a:r>
            <a:r>
              <a:rPr lang="en-GB" sz="4400" b="1" dirty="0" smtClean="0">
                <a:solidFill>
                  <a:srgbClr val="00FF00"/>
                </a:solidFill>
              </a:rPr>
              <a:t>Universal Church    God’s People</a:t>
            </a:r>
            <a:endParaRPr lang="en-GB" sz="44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1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83135"/>
            <a:ext cx="8568952" cy="5112568"/>
          </a:xfrm>
        </p:spPr>
        <p:txBody>
          <a:bodyPr numCol="2">
            <a:normAutofit fontScale="62500" lnSpcReduction="20000"/>
          </a:bodyPr>
          <a:lstStyle/>
          <a:p>
            <a:pPr marL="0" indent="0">
              <a:buNone/>
            </a:pPr>
            <a:r>
              <a:rPr lang="en-GB" sz="5100" dirty="0" smtClean="0"/>
              <a:t>stewards</a:t>
            </a:r>
          </a:p>
          <a:p>
            <a:pPr marL="0" indent="0">
              <a:buNone/>
            </a:pPr>
            <a:r>
              <a:rPr lang="en-GB" sz="5100" dirty="0" smtClean="0"/>
              <a:t>Stewardship</a:t>
            </a:r>
          </a:p>
          <a:p>
            <a:pPr marL="0" indent="0">
              <a:buNone/>
            </a:pPr>
            <a:r>
              <a:rPr lang="en-GB" sz="5100" dirty="0" smtClean="0"/>
              <a:t>sustainable </a:t>
            </a:r>
          </a:p>
          <a:p>
            <a:pPr marL="0" indent="0">
              <a:buNone/>
            </a:pPr>
            <a:r>
              <a:rPr lang="en-GB" sz="5100" dirty="0" smtClean="0"/>
              <a:t>creation</a:t>
            </a:r>
          </a:p>
          <a:p>
            <a:pPr marL="0" indent="0">
              <a:buNone/>
            </a:pPr>
            <a:r>
              <a:rPr lang="en-GB" sz="5100" dirty="0" smtClean="0"/>
              <a:t>creator</a:t>
            </a:r>
          </a:p>
          <a:p>
            <a:pPr marL="0" indent="0">
              <a:buNone/>
            </a:pPr>
            <a:r>
              <a:rPr lang="en-GB" sz="5100" dirty="0" smtClean="0"/>
              <a:t>climate</a:t>
            </a:r>
          </a:p>
          <a:p>
            <a:pPr marL="0" indent="0">
              <a:buNone/>
            </a:pPr>
            <a:r>
              <a:rPr lang="en-GB" sz="5100" dirty="0" smtClean="0"/>
              <a:t>preserve </a:t>
            </a:r>
          </a:p>
          <a:p>
            <a:pPr marL="0" indent="0">
              <a:buNone/>
            </a:pPr>
            <a:r>
              <a:rPr lang="en-GB" sz="5100" dirty="0" smtClean="0"/>
              <a:t>ecology</a:t>
            </a:r>
          </a:p>
          <a:p>
            <a:pPr marL="0" indent="0">
              <a:buNone/>
            </a:pPr>
            <a:r>
              <a:rPr lang="en-GB" sz="5100" dirty="0" smtClean="0"/>
              <a:t>integrity</a:t>
            </a:r>
          </a:p>
          <a:p>
            <a:pPr marL="0" indent="0">
              <a:buNone/>
            </a:pPr>
            <a:r>
              <a:rPr lang="en-GB" sz="5100" dirty="0" smtClean="0"/>
              <a:t>harmony</a:t>
            </a:r>
            <a:endParaRPr lang="en-GB" sz="5100" dirty="0"/>
          </a:p>
          <a:p>
            <a:pPr marL="0" indent="0">
              <a:buNone/>
            </a:pPr>
            <a:r>
              <a:rPr lang="en-GB" sz="5100" dirty="0" smtClean="0"/>
              <a:t>called </a:t>
            </a:r>
            <a:r>
              <a:rPr lang="en-GB" sz="5100" dirty="0"/>
              <a:t>to </a:t>
            </a:r>
            <a:r>
              <a:rPr lang="en-GB" sz="5100" dirty="0" smtClean="0"/>
              <a:t>stewardship </a:t>
            </a:r>
          </a:p>
          <a:p>
            <a:pPr marL="0" indent="0">
              <a:buNone/>
            </a:pPr>
            <a:r>
              <a:rPr lang="en-GB" sz="5100" dirty="0" smtClean="0"/>
              <a:t>Catholic social teaching</a:t>
            </a:r>
            <a:endParaRPr lang="en-GB" sz="5100" dirty="0"/>
          </a:p>
          <a:p>
            <a:pPr marL="0" indent="0">
              <a:buNone/>
            </a:pPr>
            <a:r>
              <a:rPr lang="en-GB" sz="5100" dirty="0" smtClean="0"/>
              <a:t>environment</a:t>
            </a:r>
          </a:p>
          <a:p>
            <a:pPr marL="0" indent="0">
              <a:buNone/>
            </a:pPr>
            <a:r>
              <a:rPr lang="en-GB" sz="5100" dirty="0" smtClean="0"/>
              <a:t>eco –system</a:t>
            </a:r>
          </a:p>
          <a:p>
            <a:pPr marL="0" indent="0">
              <a:buNone/>
            </a:pPr>
            <a:r>
              <a:rPr lang="en-GB" sz="5100" dirty="0" smtClean="0"/>
              <a:t>St Francis of Assisi</a:t>
            </a:r>
          </a:p>
          <a:p>
            <a:pPr marL="0" indent="0">
              <a:buNone/>
            </a:pPr>
            <a:r>
              <a:rPr lang="en-GB" sz="5100" dirty="0" smtClean="0"/>
              <a:t>‘Learn to do good; see that justice is done’</a:t>
            </a:r>
            <a:endParaRPr lang="en-GB" sz="5100" dirty="0"/>
          </a:p>
          <a:p>
            <a:pPr marL="0" indent="0">
              <a:buNone/>
            </a:pPr>
            <a:endParaRPr lang="en-GB" sz="5400" dirty="0"/>
          </a:p>
          <a:p>
            <a:pPr marL="0" indent="0">
              <a:buNone/>
            </a:pPr>
            <a:endParaRPr lang="en-GB" sz="5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372200" y="5651956"/>
            <a:ext cx="75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FF00"/>
                </a:solidFill>
              </a:rPr>
              <a:t>Year 5</a:t>
            </a:r>
            <a:endParaRPr lang="en-GB" dirty="0">
              <a:solidFill>
                <a:srgbClr val="00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862803"/>
            <a:ext cx="1790869" cy="134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87272" y="332656"/>
            <a:ext cx="75221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  </a:t>
            </a:r>
            <a:r>
              <a:rPr lang="en-GB" sz="4400" b="1" dirty="0" smtClean="0">
                <a:solidFill>
                  <a:srgbClr val="00FF00"/>
                </a:solidFill>
              </a:rPr>
              <a:t>Universal Church   Stewardship</a:t>
            </a:r>
            <a:endParaRPr lang="en-GB" sz="44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93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4824536"/>
          </a:xfrm>
        </p:spPr>
        <p:txBody>
          <a:bodyPr numCol="2">
            <a:normAutofit fontScale="47500" lnSpcReduction="20000"/>
          </a:bodyPr>
          <a:lstStyle/>
          <a:p>
            <a:pPr marL="0" indent="0">
              <a:buNone/>
            </a:pPr>
            <a:r>
              <a:rPr lang="en-GB" sz="5400" dirty="0" smtClean="0"/>
              <a:t>justice </a:t>
            </a:r>
          </a:p>
          <a:p>
            <a:pPr marL="0" indent="0">
              <a:buNone/>
            </a:pPr>
            <a:r>
              <a:rPr lang="en-GB" sz="5400" dirty="0" smtClean="0"/>
              <a:t>peace </a:t>
            </a:r>
          </a:p>
          <a:p>
            <a:pPr marL="0" indent="0">
              <a:buNone/>
            </a:pPr>
            <a:r>
              <a:rPr lang="en-GB" sz="5400" dirty="0" smtClean="0"/>
              <a:t>integrity </a:t>
            </a:r>
            <a:r>
              <a:rPr lang="en-GB" sz="5400" dirty="0"/>
              <a:t>of </a:t>
            </a:r>
            <a:r>
              <a:rPr lang="en-GB" sz="5400" dirty="0" smtClean="0"/>
              <a:t>creation </a:t>
            </a:r>
          </a:p>
          <a:p>
            <a:pPr marL="0" indent="0">
              <a:buNone/>
            </a:pPr>
            <a:r>
              <a:rPr lang="en-GB" sz="5400" dirty="0" smtClean="0"/>
              <a:t>beatitudes</a:t>
            </a:r>
          </a:p>
          <a:p>
            <a:pPr marL="0" indent="0">
              <a:buNone/>
            </a:pPr>
            <a:r>
              <a:rPr lang="en-GB" sz="5400" dirty="0" smtClean="0"/>
              <a:t>common good</a:t>
            </a:r>
            <a:endParaRPr lang="en-GB" sz="5400" dirty="0"/>
          </a:p>
          <a:p>
            <a:pPr marL="0" indent="0">
              <a:buNone/>
            </a:pPr>
            <a:r>
              <a:rPr lang="en-GB" sz="5400" dirty="0" smtClean="0"/>
              <a:t>injustice</a:t>
            </a:r>
          </a:p>
          <a:p>
            <a:pPr marL="0" indent="0">
              <a:buNone/>
            </a:pPr>
            <a:r>
              <a:rPr lang="en-GB" sz="5400" dirty="0" smtClean="0"/>
              <a:t> respect</a:t>
            </a:r>
          </a:p>
          <a:p>
            <a:pPr marL="0" indent="0">
              <a:buNone/>
            </a:pPr>
            <a:r>
              <a:rPr lang="en-GB" sz="5400" dirty="0" smtClean="0"/>
              <a:t> solidarity</a:t>
            </a:r>
          </a:p>
          <a:p>
            <a:pPr marL="0" indent="0">
              <a:buNone/>
            </a:pPr>
            <a:r>
              <a:rPr lang="en-GB" sz="5400" dirty="0" smtClean="0"/>
              <a:t> difference</a:t>
            </a:r>
          </a:p>
          <a:p>
            <a:pPr marL="0" indent="0">
              <a:buNone/>
            </a:pPr>
            <a:r>
              <a:rPr lang="en-GB" sz="5400" dirty="0" smtClean="0"/>
              <a:t> </a:t>
            </a:r>
            <a:r>
              <a:rPr lang="en-GB" sz="5400" dirty="0"/>
              <a:t>social </a:t>
            </a:r>
            <a:r>
              <a:rPr lang="en-GB" sz="5400" dirty="0" smtClean="0"/>
              <a:t>justice</a:t>
            </a:r>
          </a:p>
          <a:p>
            <a:pPr marL="0" indent="0">
              <a:buNone/>
            </a:pPr>
            <a:r>
              <a:rPr lang="en-GB" sz="5400" dirty="0" smtClean="0"/>
              <a:t> dignity</a:t>
            </a:r>
            <a:endParaRPr lang="en-GB" sz="5400" dirty="0"/>
          </a:p>
          <a:p>
            <a:pPr marL="0" indent="0">
              <a:buNone/>
            </a:pPr>
            <a:r>
              <a:rPr lang="en-GB" sz="5400" dirty="0" smtClean="0"/>
              <a:t> Catholic social teaching    CAFOD</a:t>
            </a:r>
          </a:p>
          <a:p>
            <a:pPr marL="0" indent="0">
              <a:buNone/>
            </a:pPr>
            <a:r>
              <a:rPr lang="en-GB" sz="5400" dirty="0" smtClean="0"/>
              <a:t> fairness</a:t>
            </a:r>
          </a:p>
          <a:p>
            <a:pPr marL="0" indent="0">
              <a:buNone/>
            </a:pPr>
            <a:r>
              <a:rPr lang="en-GB" sz="5400" dirty="0" smtClean="0"/>
              <a:t> gospel values </a:t>
            </a:r>
          </a:p>
          <a:p>
            <a:pPr marL="0" indent="0">
              <a:buNone/>
            </a:pPr>
            <a:endParaRPr lang="en-GB" sz="5400" dirty="0"/>
          </a:p>
          <a:p>
            <a:pPr marL="0" indent="0">
              <a:buNone/>
            </a:pPr>
            <a:r>
              <a:rPr lang="en-GB" sz="5400" dirty="0"/>
              <a:t>‘when I was hungry…’ (Matthew 25:31-40</a:t>
            </a:r>
            <a:r>
              <a:rPr lang="en-GB" sz="5400" dirty="0" smtClean="0"/>
              <a:t>)</a:t>
            </a:r>
          </a:p>
          <a:p>
            <a:pPr marL="0" indent="0">
              <a:buNone/>
            </a:pPr>
            <a:endParaRPr lang="en-GB" sz="5400" dirty="0"/>
          </a:p>
          <a:p>
            <a:pPr marL="0" indent="0">
              <a:buNone/>
            </a:pPr>
            <a:r>
              <a:rPr lang="en-GB" sz="5400" dirty="0"/>
              <a:t>‘Aspire not to have more but to be more’  (Oscar Romero)</a:t>
            </a:r>
          </a:p>
          <a:p>
            <a:pPr marL="0" indent="0">
              <a:buNone/>
            </a:pPr>
            <a:endParaRPr lang="en-GB" sz="5400" dirty="0"/>
          </a:p>
          <a:p>
            <a:pPr marL="0" indent="0">
              <a:buNone/>
            </a:pPr>
            <a:endParaRPr lang="en-GB" sz="5400" dirty="0"/>
          </a:p>
          <a:p>
            <a:pPr marL="0" indent="0">
              <a:buNone/>
            </a:pPr>
            <a:endParaRPr lang="en-GB" sz="5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956376" y="6021288"/>
            <a:ext cx="75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FF00"/>
                </a:solidFill>
              </a:rPr>
              <a:t>Year 6</a:t>
            </a:r>
            <a:endParaRPr lang="en-GB" dirty="0">
              <a:solidFill>
                <a:srgbClr val="00FF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190"/>
          <a:stretch/>
        </p:blipFill>
        <p:spPr bwMode="auto">
          <a:xfrm>
            <a:off x="2483768" y="3717032"/>
            <a:ext cx="1495053" cy="135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476671"/>
            <a:ext cx="80522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  </a:t>
            </a:r>
            <a:r>
              <a:rPr lang="en-GB" sz="4400" b="1" dirty="0" smtClean="0">
                <a:solidFill>
                  <a:srgbClr val="00FF00"/>
                </a:solidFill>
              </a:rPr>
              <a:t>Universal Church   Common </a:t>
            </a:r>
            <a:r>
              <a:rPr lang="en-GB" sz="4400" b="1" dirty="0">
                <a:solidFill>
                  <a:srgbClr val="00FF00"/>
                </a:solidFill>
              </a:rPr>
              <a:t>good</a:t>
            </a:r>
          </a:p>
        </p:txBody>
      </p:sp>
    </p:spTree>
    <p:extLst>
      <p:ext uri="{BB962C8B-B14F-4D97-AF65-F5344CB8AC3E}">
        <p14:creationId xmlns:p14="http://schemas.microsoft.com/office/powerpoint/2010/main" val="3857227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</a:rPr>
              <a:t>Domestic Church - Myself</a:t>
            </a:r>
            <a:endParaRPr lang="en-GB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  </a:t>
            </a:r>
            <a:r>
              <a:rPr lang="en-GB" sz="6000" dirty="0" smtClean="0"/>
              <a:t>Christian</a:t>
            </a:r>
          </a:p>
          <a:p>
            <a:pPr marL="0" indent="0">
              <a:buNone/>
            </a:pPr>
            <a:r>
              <a:rPr lang="en-GB" sz="6000" dirty="0" smtClean="0"/>
              <a:t> </a:t>
            </a:r>
            <a:r>
              <a:rPr lang="en-GB" sz="6000" dirty="0"/>
              <a:t>family </a:t>
            </a:r>
            <a:r>
              <a:rPr lang="en-GB" sz="6000" dirty="0" smtClean="0"/>
              <a:t>name</a:t>
            </a:r>
          </a:p>
          <a:p>
            <a:pPr marL="0" indent="0">
              <a:buNone/>
            </a:pPr>
            <a:r>
              <a:rPr lang="en-GB" sz="6000" dirty="0" smtClean="0"/>
              <a:t>  precious</a:t>
            </a:r>
          </a:p>
          <a:p>
            <a:pPr marL="0" indent="0">
              <a:buNone/>
            </a:pPr>
            <a:r>
              <a:rPr lang="en-GB" sz="6000" dirty="0" smtClean="0"/>
              <a:t> parent</a:t>
            </a:r>
          </a:p>
          <a:p>
            <a:pPr marL="0" indent="0">
              <a:buNone/>
            </a:pPr>
            <a:r>
              <a:rPr lang="en-GB" sz="6000" dirty="0" smtClean="0"/>
              <a:t> God</a:t>
            </a:r>
          </a:p>
          <a:p>
            <a:pPr marL="0" indent="0">
              <a:buNone/>
            </a:pPr>
            <a:r>
              <a:rPr lang="en-GB" sz="6000" dirty="0" smtClean="0"/>
              <a:t> love</a:t>
            </a:r>
          </a:p>
          <a:p>
            <a:pPr marL="0" indent="0">
              <a:buNone/>
            </a:pPr>
            <a:r>
              <a:rPr lang="en-GB" sz="6000" dirty="0" smtClean="0"/>
              <a:t> </a:t>
            </a:r>
            <a:r>
              <a:rPr lang="en-GB" sz="6000" dirty="0"/>
              <a:t>loving </a:t>
            </a:r>
            <a:r>
              <a:rPr lang="en-GB" sz="6000" dirty="0" smtClean="0"/>
              <a:t>parent</a:t>
            </a:r>
          </a:p>
          <a:p>
            <a:pPr marL="0" indent="0">
              <a:buNone/>
            </a:pPr>
            <a:r>
              <a:rPr lang="en-GB" sz="6000" dirty="0" smtClean="0"/>
              <a:t> </a:t>
            </a:r>
            <a:r>
              <a:rPr lang="en-GB" sz="6000" dirty="0"/>
              <a:t>prayer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132856"/>
            <a:ext cx="1961034" cy="85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6165304"/>
            <a:ext cx="617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EYFS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037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</a:rPr>
              <a:t>Domestic Church - Families</a:t>
            </a:r>
            <a:endParaRPr lang="en-GB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Family</a:t>
            </a:r>
          </a:p>
          <a:p>
            <a:pPr marL="0" indent="0">
              <a:buNone/>
            </a:pPr>
            <a:r>
              <a:rPr lang="en-GB" dirty="0" smtClean="0"/>
              <a:t> belong</a:t>
            </a:r>
          </a:p>
          <a:p>
            <a:pPr marL="0" indent="0">
              <a:buNone/>
            </a:pPr>
            <a:r>
              <a:rPr lang="en-GB" dirty="0" smtClean="0"/>
              <a:t> God</a:t>
            </a:r>
          </a:p>
          <a:p>
            <a:pPr marL="0" indent="0">
              <a:buNone/>
            </a:pPr>
            <a:r>
              <a:rPr lang="en-GB" dirty="0" smtClean="0"/>
              <a:t> love</a:t>
            </a:r>
          </a:p>
          <a:p>
            <a:pPr marL="0" indent="0">
              <a:buNone/>
            </a:pPr>
            <a:r>
              <a:rPr lang="en-GB" dirty="0" smtClean="0"/>
              <a:t> care</a:t>
            </a:r>
          </a:p>
          <a:p>
            <a:pPr marL="0" indent="0">
              <a:buNone/>
            </a:pPr>
            <a:r>
              <a:rPr lang="en-GB" dirty="0" smtClean="0"/>
              <a:t> different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God’s </a:t>
            </a:r>
            <a:r>
              <a:rPr lang="en-GB" dirty="0" smtClean="0"/>
              <a:t>children</a:t>
            </a:r>
          </a:p>
          <a:p>
            <a:pPr marL="0" indent="0">
              <a:buNone/>
            </a:pPr>
            <a:r>
              <a:rPr lang="en-GB" dirty="0" smtClean="0"/>
              <a:t> psalm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dirty="0"/>
              <a:t>family of </a:t>
            </a:r>
            <a:r>
              <a:rPr lang="en-GB" dirty="0" smtClean="0"/>
              <a:t>God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dirty="0"/>
              <a:t>response</a:t>
            </a:r>
          </a:p>
          <a:p>
            <a:pPr marL="0" indent="0">
              <a:buNone/>
            </a:pPr>
            <a:r>
              <a:rPr lang="en-GB" dirty="0"/>
              <a:t>‘Blessed be God’</a:t>
            </a:r>
          </a:p>
          <a:p>
            <a:pPr marL="0" indent="0">
              <a:buNone/>
            </a:pPr>
            <a:endParaRPr lang="en-GB" sz="6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735" y="5013176"/>
            <a:ext cx="1961034" cy="85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6165304"/>
            <a:ext cx="75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Year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765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 smtClean="0">
                <a:solidFill>
                  <a:srgbClr val="FF0000"/>
                </a:solidFill>
              </a:rPr>
              <a:t>Domestic Church - Beginnings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55000" lnSpcReduction="20000"/>
          </a:bodyPr>
          <a:lstStyle/>
          <a:p>
            <a:pPr marL="0" indent="0">
              <a:buNone/>
            </a:pPr>
            <a:r>
              <a:rPr lang="en-GB" sz="6000" dirty="0" smtClean="0"/>
              <a:t>beginning </a:t>
            </a:r>
          </a:p>
          <a:p>
            <a:pPr marL="0" indent="0">
              <a:buNone/>
            </a:pPr>
            <a:r>
              <a:rPr lang="en-GB" sz="6000" dirty="0" smtClean="0"/>
              <a:t>family </a:t>
            </a:r>
          </a:p>
          <a:p>
            <a:pPr marL="0" indent="0">
              <a:buNone/>
            </a:pPr>
            <a:r>
              <a:rPr lang="en-GB" sz="6000" dirty="0" smtClean="0"/>
              <a:t>friend</a:t>
            </a:r>
          </a:p>
          <a:p>
            <a:pPr marL="0" indent="0">
              <a:buNone/>
            </a:pPr>
            <a:r>
              <a:rPr lang="en-GB" sz="6000" dirty="0" smtClean="0"/>
              <a:t>creation </a:t>
            </a:r>
          </a:p>
          <a:p>
            <a:pPr marL="0" indent="0">
              <a:buNone/>
            </a:pPr>
            <a:r>
              <a:rPr lang="en-GB" sz="6000" dirty="0" smtClean="0"/>
              <a:t>psalm </a:t>
            </a:r>
          </a:p>
          <a:p>
            <a:pPr marL="0" indent="0">
              <a:buNone/>
            </a:pPr>
            <a:r>
              <a:rPr lang="en-GB" sz="6000" dirty="0" smtClean="0"/>
              <a:t>litany</a:t>
            </a:r>
          </a:p>
          <a:p>
            <a:pPr marL="0" indent="0">
              <a:buNone/>
            </a:pPr>
            <a:r>
              <a:rPr lang="en-GB" sz="6000" dirty="0" smtClean="0"/>
              <a:t>new start</a:t>
            </a:r>
          </a:p>
          <a:p>
            <a:pPr marL="0" indent="0">
              <a:buNone/>
            </a:pPr>
            <a:r>
              <a:rPr lang="en-GB" sz="6000" dirty="0" smtClean="0"/>
              <a:t>prayer</a:t>
            </a:r>
          </a:p>
          <a:p>
            <a:pPr marL="0" indent="0">
              <a:buNone/>
            </a:pPr>
            <a:r>
              <a:rPr lang="en-GB" sz="6000" dirty="0" smtClean="0"/>
              <a:t> </a:t>
            </a:r>
          </a:p>
          <a:p>
            <a:pPr marL="0" indent="0">
              <a:buNone/>
            </a:pPr>
            <a:r>
              <a:rPr lang="en-GB" sz="6000" dirty="0" smtClean="0"/>
              <a:t>‘</a:t>
            </a:r>
            <a:r>
              <a:rPr lang="en-GB" sz="6000" dirty="0"/>
              <a:t>And God saw that it was very good</a:t>
            </a:r>
            <a:r>
              <a:rPr lang="en-GB" sz="6000" dirty="0" smtClean="0"/>
              <a:t>’</a:t>
            </a:r>
          </a:p>
          <a:p>
            <a:pPr marL="0" indent="0">
              <a:buNone/>
            </a:pPr>
            <a:endParaRPr lang="en-GB" sz="6000" dirty="0"/>
          </a:p>
          <a:p>
            <a:pPr marL="0" indent="0">
              <a:buNone/>
            </a:pPr>
            <a:r>
              <a:rPr lang="en-GB" sz="6000" dirty="0"/>
              <a:t>‘Blessed be </a:t>
            </a:r>
            <a:r>
              <a:rPr lang="en-GB" sz="6000" dirty="0" smtClean="0"/>
              <a:t>God’ </a:t>
            </a:r>
          </a:p>
          <a:p>
            <a:pPr marL="0" indent="0">
              <a:buNone/>
            </a:pPr>
            <a:endParaRPr lang="en-GB" sz="6000" dirty="0" smtClean="0"/>
          </a:p>
          <a:p>
            <a:pPr marL="0" indent="0">
              <a:buNone/>
            </a:pPr>
            <a:r>
              <a:rPr lang="en-GB" sz="6000" dirty="0" smtClean="0"/>
              <a:t>created </a:t>
            </a:r>
            <a:r>
              <a:rPr lang="en-GB" sz="6000" dirty="0"/>
              <a:t>in God’s image.</a:t>
            </a:r>
          </a:p>
          <a:p>
            <a:pPr marL="0" indent="0">
              <a:buNone/>
            </a:pPr>
            <a:endParaRPr lang="en-GB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5580112" y="6165304"/>
            <a:ext cx="75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Year 2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45379"/>
            <a:ext cx="1628338" cy="160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998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Domestic Church - Homes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55000" lnSpcReduction="20000"/>
          </a:bodyPr>
          <a:lstStyle/>
          <a:p>
            <a:pPr marL="0" indent="0">
              <a:buNone/>
            </a:pPr>
            <a:r>
              <a:rPr lang="en-GB" sz="6000" dirty="0" smtClean="0"/>
              <a:t>home</a:t>
            </a:r>
          </a:p>
          <a:p>
            <a:pPr marL="0" indent="0">
              <a:buNone/>
            </a:pPr>
            <a:r>
              <a:rPr lang="en-GB" sz="6000" dirty="0" smtClean="0"/>
              <a:t> love</a:t>
            </a:r>
          </a:p>
          <a:p>
            <a:pPr marL="0" indent="0">
              <a:buNone/>
            </a:pPr>
            <a:r>
              <a:rPr lang="en-GB" sz="6000" dirty="0" smtClean="0"/>
              <a:t> family</a:t>
            </a:r>
          </a:p>
          <a:p>
            <a:pPr marL="0" indent="0">
              <a:buNone/>
            </a:pPr>
            <a:r>
              <a:rPr lang="en-GB" sz="6000" dirty="0" smtClean="0"/>
              <a:t> difference</a:t>
            </a:r>
          </a:p>
          <a:p>
            <a:pPr marL="0" indent="0">
              <a:buNone/>
            </a:pPr>
            <a:r>
              <a:rPr lang="en-GB" sz="6000" dirty="0" smtClean="0"/>
              <a:t> respect</a:t>
            </a:r>
          </a:p>
          <a:p>
            <a:pPr marL="0" indent="0">
              <a:buNone/>
            </a:pPr>
            <a:r>
              <a:rPr lang="en-GB" sz="6000" dirty="0" smtClean="0"/>
              <a:t> joys</a:t>
            </a:r>
          </a:p>
          <a:p>
            <a:pPr marL="0" indent="0">
              <a:buNone/>
            </a:pPr>
            <a:r>
              <a:rPr lang="en-GB" sz="6000" dirty="0" smtClean="0"/>
              <a:t>sorrows</a:t>
            </a:r>
          </a:p>
          <a:p>
            <a:pPr marL="0" indent="0">
              <a:buNone/>
            </a:pPr>
            <a:r>
              <a:rPr lang="en-GB" sz="6000" dirty="0" smtClean="0"/>
              <a:t> community</a:t>
            </a:r>
          </a:p>
          <a:p>
            <a:pPr marL="0" indent="0">
              <a:buNone/>
            </a:pPr>
            <a:endParaRPr lang="en-GB" sz="6000" dirty="0"/>
          </a:p>
          <a:p>
            <a:pPr marL="0" indent="0">
              <a:buNone/>
            </a:pPr>
            <a:r>
              <a:rPr lang="en-GB" sz="6000" dirty="0" smtClean="0"/>
              <a:t> holy family</a:t>
            </a:r>
            <a:endParaRPr lang="en-GB" sz="6000" dirty="0"/>
          </a:p>
          <a:p>
            <a:pPr marL="0" indent="0">
              <a:buNone/>
            </a:pPr>
            <a:r>
              <a:rPr lang="en-GB" sz="6000" dirty="0"/>
              <a:t>‘Love one another as I have loved you’(Jn15:12</a:t>
            </a:r>
            <a:r>
              <a:rPr lang="en-GB" sz="6000" dirty="0" smtClean="0"/>
              <a:t>)</a:t>
            </a:r>
          </a:p>
          <a:p>
            <a:pPr marL="0" indent="0">
              <a:buNone/>
            </a:pPr>
            <a:endParaRPr lang="en-GB" sz="6000" dirty="0"/>
          </a:p>
          <a:p>
            <a:pPr marL="0" indent="0">
              <a:buNone/>
            </a:pPr>
            <a:r>
              <a:rPr lang="en-GB" sz="6000" dirty="0" smtClean="0"/>
              <a:t>‘Put </a:t>
            </a:r>
            <a:r>
              <a:rPr lang="en-GB" sz="6000" dirty="0"/>
              <a:t>up with one another</a:t>
            </a:r>
            <a:r>
              <a:rPr lang="en-GB" sz="6000" dirty="0" smtClean="0"/>
              <a:t>…’(St </a:t>
            </a:r>
            <a:r>
              <a:rPr lang="en-GB" sz="6000" dirty="0"/>
              <a:t>Paul </a:t>
            </a:r>
            <a:r>
              <a:rPr lang="en-GB" sz="6000" dirty="0" smtClean="0"/>
              <a:t>Colossians)</a:t>
            </a:r>
            <a:endParaRPr lang="en-GB" sz="6000" dirty="0"/>
          </a:p>
          <a:p>
            <a:pPr marL="0" indent="0">
              <a:buNone/>
            </a:pPr>
            <a:endParaRPr lang="en-GB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7812360" y="6009231"/>
            <a:ext cx="75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Year 3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229200"/>
            <a:ext cx="2880320" cy="1252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584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Domestic Church - People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40000" lnSpcReduction="20000"/>
          </a:bodyPr>
          <a:lstStyle/>
          <a:p>
            <a:pPr marL="0" indent="0">
              <a:buNone/>
            </a:pPr>
            <a:r>
              <a:rPr lang="en-GB" sz="6000" dirty="0"/>
              <a:t>chosen </a:t>
            </a:r>
            <a:r>
              <a:rPr lang="en-GB" sz="6000" dirty="0" smtClean="0"/>
              <a:t>people</a:t>
            </a:r>
          </a:p>
          <a:p>
            <a:pPr marL="0" indent="0">
              <a:buNone/>
            </a:pPr>
            <a:r>
              <a:rPr lang="en-GB" sz="6000" dirty="0" smtClean="0"/>
              <a:t> roots</a:t>
            </a:r>
          </a:p>
          <a:p>
            <a:pPr marL="0" indent="0">
              <a:buNone/>
            </a:pPr>
            <a:r>
              <a:rPr lang="en-GB" sz="6000" dirty="0" smtClean="0"/>
              <a:t> </a:t>
            </a:r>
            <a:r>
              <a:rPr lang="en-GB" sz="6000" dirty="0"/>
              <a:t>family </a:t>
            </a:r>
            <a:r>
              <a:rPr lang="en-GB" sz="6000" dirty="0" smtClean="0"/>
              <a:t>tree</a:t>
            </a:r>
          </a:p>
          <a:p>
            <a:pPr marL="0" indent="0">
              <a:buNone/>
            </a:pPr>
            <a:r>
              <a:rPr lang="en-GB" sz="6000" dirty="0" smtClean="0"/>
              <a:t> genealogy</a:t>
            </a:r>
          </a:p>
          <a:p>
            <a:pPr marL="0" indent="0">
              <a:buNone/>
            </a:pPr>
            <a:r>
              <a:rPr lang="en-GB" sz="6000" dirty="0" smtClean="0"/>
              <a:t> </a:t>
            </a:r>
            <a:r>
              <a:rPr lang="en-GB" sz="6000" dirty="0"/>
              <a:t>Old Testament </a:t>
            </a:r>
            <a:r>
              <a:rPr lang="en-GB" sz="6000" dirty="0" smtClean="0"/>
              <a:t>Abraham</a:t>
            </a:r>
          </a:p>
          <a:p>
            <a:pPr marL="0" indent="0">
              <a:buNone/>
            </a:pPr>
            <a:r>
              <a:rPr lang="en-GB" sz="6000" dirty="0" smtClean="0"/>
              <a:t> Sarah  </a:t>
            </a:r>
          </a:p>
          <a:p>
            <a:pPr marL="0" indent="0">
              <a:buNone/>
            </a:pPr>
            <a:r>
              <a:rPr lang="en-GB" sz="6000" dirty="0" smtClean="0"/>
              <a:t> Isaac</a:t>
            </a:r>
          </a:p>
          <a:p>
            <a:pPr marL="0" indent="0">
              <a:buNone/>
            </a:pPr>
            <a:r>
              <a:rPr lang="en-GB" sz="6000" dirty="0" smtClean="0"/>
              <a:t> Jacob</a:t>
            </a:r>
          </a:p>
          <a:p>
            <a:pPr marL="0" indent="0">
              <a:buNone/>
            </a:pPr>
            <a:r>
              <a:rPr lang="en-GB" sz="6000" dirty="0" smtClean="0"/>
              <a:t>Ruth</a:t>
            </a:r>
          </a:p>
          <a:p>
            <a:pPr marL="0" indent="0">
              <a:buNone/>
            </a:pPr>
            <a:r>
              <a:rPr lang="en-GB" sz="6000" dirty="0" smtClean="0"/>
              <a:t> Naomi</a:t>
            </a:r>
          </a:p>
          <a:p>
            <a:pPr marL="0" indent="0">
              <a:buNone/>
            </a:pPr>
            <a:r>
              <a:rPr lang="en-GB" sz="6000" dirty="0" smtClean="0"/>
              <a:t> </a:t>
            </a:r>
            <a:r>
              <a:rPr lang="en-GB" sz="6000" dirty="0"/>
              <a:t>‘Wherever you go, I will go.’ </a:t>
            </a:r>
            <a:endParaRPr lang="en-GB" sz="6000" dirty="0" smtClean="0"/>
          </a:p>
          <a:p>
            <a:pPr marL="0" indent="0">
              <a:buNone/>
            </a:pPr>
            <a:r>
              <a:rPr lang="en-GB" sz="6000" dirty="0" smtClean="0"/>
              <a:t>Solomon</a:t>
            </a:r>
          </a:p>
          <a:p>
            <a:pPr marL="0" indent="0">
              <a:buNone/>
            </a:pPr>
            <a:r>
              <a:rPr lang="en-GB" sz="6000" dirty="0" smtClean="0"/>
              <a:t> </a:t>
            </a:r>
            <a:r>
              <a:rPr lang="en-GB" sz="6000" dirty="0"/>
              <a:t>God’s </a:t>
            </a:r>
            <a:r>
              <a:rPr lang="en-GB" sz="6000" dirty="0" smtClean="0"/>
              <a:t>will</a:t>
            </a:r>
          </a:p>
          <a:p>
            <a:pPr marL="0" indent="0">
              <a:buNone/>
            </a:pPr>
            <a:endParaRPr lang="en-GB" sz="6000" dirty="0" smtClean="0"/>
          </a:p>
          <a:p>
            <a:pPr marL="0" indent="0">
              <a:buNone/>
            </a:pPr>
            <a:r>
              <a:rPr lang="en-GB" sz="6000" dirty="0" smtClean="0"/>
              <a:t> </a:t>
            </a:r>
            <a:r>
              <a:rPr lang="en-GB" sz="6000" dirty="0"/>
              <a:t>God’s promise to his </a:t>
            </a:r>
            <a:r>
              <a:rPr lang="en-GB" sz="6000" dirty="0" smtClean="0"/>
              <a:t>people</a:t>
            </a:r>
          </a:p>
          <a:p>
            <a:pPr marL="0" indent="0">
              <a:buNone/>
            </a:pPr>
            <a:endParaRPr lang="en-GB" sz="6000" dirty="0"/>
          </a:p>
          <a:p>
            <a:pPr marL="0" indent="0">
              <a:buNone/>
            </a:pPr>
            <a:r>
              <a:rPr lang="en-GB" sz="6000" dirty="0" smtClean="0"/>
              <a:t>   trust </a:t>
            </a:r>
            <a:r>
              <a:rPr lang="en-GB" sz="6000" dirty="0"/>
              <a:t>in </a:t>
            </a:r>
            <a:r>
              <a:rPr lang="en-GB" sz="6000" dirty="0" smtClean="0"/>
              <a:t>God</a:t>
            </a:r>
          </a:p>
          <a:p>
            <a:pPr marL="0" indent="0">
              <a:buNone/>
            </a:pPr>
            <a:r>
              <a:rPr lang="en-GB" sz="6000" dirty="0" smtClean="0"/>
              <a:t> </a:t>
            </a:r>
            <a:r>
              <a:rPr lang="en-GB" sz="6000" dirty="0"/>
              <a:t>‘Father of a great people’’ </a:t>
            </a:r>
            <a:endParaRPr lang="en-GB" sz="6000" dirty="0" smtClean="0"/>
          </a:p>
          <a:p>
            <a:pPr marL="0" indent="0">
              <a:buNone/>
            </a:pPr>
            <a:endParaRPr lang="en-GB" sz="6000" dirty="0" smtClean="0"/>
          </a:p>
          <a:p>
            <a:pPr marL="0" indent="0">
              <a:buNone/>
            </a:pPr>
            <a:r>
              <a:rPr lang="en-GB" sz="6000" dirty="0" smtClean="0"/>
              <a:t>“</a:t>
            </a:r>
            <a:r>
              <a:rPr lang="en-GB" sz="6000" dirty="0"/>
              <a:t>descendants number more than the stars</a:t>
            </a:r>
            <a:r>
              <a:rPr lang="en-GB" sz="6000" dirty="0" smtClean="0"/>
              <a:t>”</a:t>
            </a:r>
          </a:p>
          <a:p>
            <a:pPr marL="0" indent="0">
              <a:buNone/>
            </a:pPr>
            <a:endParaRPr lang="en-GB" sz="6000" dirty="0" smtClean="0"/>
          </a:p>
          <a:p>
            <a:pPr marL="0" indent="0">
              <a:buNone/>
            </a:pPr>
            <a:r>
              <a:rPr lang="en-GB" sz="6000" dirty="0" smtClean="0"/>
              <a:t> </a:t>
            </a:r>
            <a:r>
              <a:rPr lang="en-GB" sz="6000" dirty="0"/>
              <a:t>Abraham trusted God. </a:t>
            </a:r>
          </a:p>
          <a:p>
            <a:pPr marL="0" indent="0">
              <a:buNone/>
            </a:pPr>
            <a:endParaRPr lang="en-GB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7434147" y="6165304"/>
            <a:ext cx="75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Year 4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687" y="908720"/>
            <a:ext cx="1339974" cy="141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819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Domestic Church - Ourselves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55000" lnSpcReduction="20000"/>
          </a:bodyPr>
          <a:lstStyle/>
          <a:p>
            <a:pPr marL="0" indent="0">
              <a:buNone/>
            </a:pPr>
            <a:r>
              <a:rPr lang="en-GB" sz="6000" dirty="0" smtClean="0"/>
              <a:t>unique</a:t>
            </a:r>
          </a:p>
          <a:p>
            <a:pPr marL="0" indent="0">
              <a:buNone/>
            </a:pPr>
            <a:r>
              <a:rPr lang="en-GB" sz="6000" dirty="0" smtClean="0"/>
              <a:t>gifts</a:t>
            </a:r>
          </a:p>
          <a:p>
            <a:pPr marL="0" indent="0">
              <a:buNone/>
            </a:pPr>
            <a:r>
              <a:rPr lang="en-GB" sz="6000" dirty="0" smtClean="0"/>
              <a:t>challenge</a:t>
            </a:r>
          </a:p>
          <a:p>
            <a:pPr marL="0" indent="0">
              <a:buNone/>
            </a:pPr>
            <a:r>
              <a:rPr lang="en-GB" sz="6000" dirty="0" smtClean="0"/>
              <a:t>joys </a:t>
            </a:r>
          </a:p>
          <a:p>
            <a:pPr marL="0" indent="0">
              <a:buNone/>
            </a:pPr>
            <a:r>
              <a:rPr lang="en-GB" sz="6000" dirty="0" smtClean="0"/>
              <a:t>responsibility </a:t>
            </a:r>
          </a:p>
          <a:p>
            <a:pPr marL="0" indent="0">
              <a:buNone/>
            </a:pPr>
            <a:r>
              <a:rPr lang="en-GB" sz="6000" dirty="0" smtClean="0"/>
              <a:t>dignity</a:t>
            </a:r>
          </a:p>
          <a:p>
            <a:pPr marL="0" indent="0">
              <a:buNone/>
            </a:pPr>
            <a:r>
              <a:rPr lang="en-GB" sz="6000" dirty="0" smtClean="0"/>
              <a:t>image</a:t>
            </a:r>
          </a:p>
          <a:p>
            <a:pPr marL="0" indent="0">
              <a:buNone/>
            </a:pPr>
            <a:r>
              <a:rPr lang="en-GB" sz="6000" dirty="0" smtClean="0"/>
              <a:t>holy people </a:t>
            </a:r>
          </a:p>
          <a:p>
            <a:pPr marL="0" indent="0">
              <a:buNone/>
            </a:pPr>
            <a:r>
              <a:rPr lang="en-GB" sz="6000" dirty="0" smtClean="0"/>
              <a:t>courage</a:t>
            </a:r>
          </a:p>
          <a:p>
            <a:pPr marL="0" indent="0">
              <a:buNone/>
            </a:pPr>
            <a:r>
              <a:rPr lang="en-GB" sz="6000" dirty="0" smtClean="0"/>
              <a:t> martyr</a:t>
            </a:r>
          </a:p>
          <a:p>
            <a:pPr marL="0" indent="0">
              <a:buNone/>
            </a:pPr>
            <a:r>
              <a:rPr lang="en-GB" sz="6000" dirty="0" smtClean="0"/>
              <a:t> </a:t>
            </a:r>
            <a:r>
              <a:rPr lang="en-GB" sz="6000" dirty="0"/>
              <a:t>Mary mother of God.</a:t>
            </a:r>
          </a:p>
          <a:p>
            <a:pPr marL="0" indent="0">
              <a:buNone/>
            </a:pPr>
            <a:r>
              <a:rPr lang="en-GB" sz="6000" dirty="0" smtClean="0"/>
              <a:t> sacrifice</a:t>
            </a:r>
          </a:p>
          <a:p>
            <a:pPr marL="0" indent="0">
              <a:buNone/>
            </a:pPr>
            <a:r>
              <a:rPr lang="en-GB" sz="6000" dirty="0" smtClean="0"/>
              <a:t> missionary</a:t>
            </a:r>
          </a:p>
          <a:p>
            <a:pPr marL="0" indent="0">
              <a:buNone/>
            </a:pPr>
            <a:r>
              <a:rPr lang="en-GB" sz="6000" dirty="0" smtClean="0"/>
              <a:t> canonized</a:t>
            </a:r>
          </a:p>
          <a:p>
            <a:pPr marL="0" indent="0">
              <a:buNone/>
            </a:pPr>
            <a:r>
              <a:rPr lang="en-GB" sz="6000" dirty="0" smtClean="0"/>
              <a:t> </a:t>
            </a:r>
            <a:r>
              <a:rPr lang="en-GB" sz="6000" dirty="0"/>
              <a:t>bore </a:t>
            </a:r>
            <a:r>
              <a:rPr lang="en-GB" sz="6000" dirty="0" smtClean="0"/>
              <a:t>witness</a:t>
            </a:r>
          </a:p>
          <a:p>
            <a:pPr marL="0" indent="0">
              <a:buNone/>
            </a:pPr>
            <a:r>
              <a:rPr lang="en-GB" sz="6000" dirty="0" smtClean="0"/>
              <a:t> rosary</a:t>
            </a:r>
          </a:p>
          <a:p>
            <a:pPr marL="0" indent="0">
              <a:buNone/>
            </a:pPr>
            <a:r>
              <a:rPr lang="en-GB" sz="6000" dirty="0" smtClean="0"/>
              <a:t> Maximilian Kolbe </a:t>
            </a:r>
            <a:endParaRPr lang="en-GB" sz="6000" dirty="0"/>
          </a:p>
          <a:p>
            <a:pPr marL="0" indent="0">
              <a:buNone/>
            </a:pPr>
            <a:endParaRPr lang="en-GB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7434147" y="6165304"/>
            <a:ext cx="75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Year 5</a:t>
            </a: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553" y="2739708"/>
            <a:ext cx="1146864" cy="144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84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Domestic Church - Loving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55000" lnSpcReduction="20000"/>
          </a:bodyPr>
          <a:lstStyle/>
          <a:p>
            <a:pPr marL="0" indent="0">
              <a:buNone/>
            </a:pPr>
            <a:r>
              <a:rPr lang="en-GB" sz="6400" dirty="0" smtClean="0"/>
              <a:t>unconditional</a:t>
            </a:r>
          </a:p>
          <a:p>
            <a:pPr marL="0" indent="0">
              <a:buNone/>
            </a:pPr>
            <a:r>
              <a:rPr lang="en-GB" sz="6400" dirty="0" smtClean="0"/>
              <a:t> forgiveness</a:t>
            </a:r>
          </a:p>
          <a:p>
            <a:pPr marL="0" indent="0">
              <a:buNone/>
            </a:pPr>
            <a:r>
              <a:rPr lang="en-GB" sz="6400" dirty="0" smtClean="0"/>
              <a:t> mercy </a:t>
            </a:r>
          </a:p>
          <a:p>
            <a:pPr marL="0" indent="0">
              <a:buNone/>
            </a:pPr>
            <a:r>
              <a:rPr lang="en-GB" sz="6400" dirty="0" smtClean="0"/>
              <a:t>Prodigal</a:t>
            </a:r>
          </a:p>
          <a:p>
            <a:pPr marL="0" indent="0">
              <a:buNone/>
            </a:pPr>
            <a:r>
              <a:rPr lang="en-GB" sz="6400" dirty="0" smtClean="0"/>
              <a:t> </a:t>
            </a:r>
            <a:r>
              <a:rPr lang="en-GB" sz="6400" dirty="0"/>
              <a:t>parable</a:t>
            </a:r>
          </a:p>
          <a:p>
            <a:pPr marL="0" indent="0">
              <a:buNone/>
            </a:pPr>
            <a:r>
              <a:rPr lang="en-GB" sz="6400" dirty="0" smtClean="0"/>
              <a:t>beatitudes</a:t>
            </a:r>
            <a:endParaRPr lang="en-GB" sz="6400" dirty="0"/>
          </a:p>
          <a:p>
            <a:pPr marL="0" indent="0">
              <a:buNone/>
            </a:pPr>
            <a:r>
              <a:rPr lang="en-GB" sz="6400" dirty="0" smtClean="0"/>
              <a:t>sacrament  reconciliation</a:t>
            </a:r>
            <a:endParaRPr lang="en-GB" sz="6400" dirty="0"/>
          </a:p>
          <a:p>
            <a:pPr marL="0" indent="0">
              <a:buNone/>
            </a:pPr>
            <a:r>
              <a:rPr lang="en-GB" sz="6400" dirty="0"/>
              <a:t>‘Make your home in me as I make mine in you’(John 15:4</a:t>
            </a:r>
            <a:r>
              <a:rPr lang="en-GB" sz="6400" dirty="0" smtClean="0"/>
              <a:t>)</a:t>
            </a:r>
          </a:p>
          <a:p>
            <a:pPr marL="0" indent="0">
              <a:buNone/>
            </a:pPr>
            <a:endParaRPr lang="en-GB" sz="6400" dirty="0"/>
          </a:p>
          <a:p>
            <a:pPr marL="0" indent="0">
              <a:buNone/>
            </a:pPr>
            <a:r>
              <a:rPr lang="en-GB" sz="6400" dirty="0"/>
              <a:t>‘Walking in darkness’ </a:t>
            </a:r>
            <a:endParaRPr lang="en-GB" sz="6400" dirty="0" smtClean="0"/>
          </a:p>
          <a:p>
            <a:pPr marL="0" indent="0">
              <a:buNone/>
            </a:pPr>
            <a:r>
              <a:rPr lang="en-GB" sz="6400" dirty="0" smtClean="0"/>
              <a:t>– </a:t>
            </a:r>
            <a:r>
              <a:rPr lang="en-GB" sz="6400" dirty="0"/>
              <a:t>Resurrection – ‘I am the light of the world’ John 8:12</a:t>
            </a:r>
          </a:p>
          <a:p>
            <a:pPr marL="0" indent="0">
              <a:buNone/>
            </a:pPr>
            <a:endParaRPr lang="en-GB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7434147" y="6165304"/>
            <a:ext cx="75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Year 6</a:t>
            </a: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2596029"/>
            <a:ext cx="1440160" cy="186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60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864</Words>
  <Application>Microsoft Office PowerPoint</Application>
  <PresentationFormat>On-screen Show (4:3)</PresentationFormat>
  <Paragraphs>383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The Church</vt:lpstr>
      <vt:lpstr>Domestic Church</vt:lpstr>
      <vt:lpstr>Domestic Church - Myself</vt:lpstr>
      <vt:lpstr>Domestic Church - Families</vt:lpstr>
      <vt:lpstr>Domestic Church - Beginnings</vt:lpstr>
      <vt:lpstr>Domestic Church - Homes</vt:lpstr>
      <vt:lpstr>Domestic Church - People</vt:lpstr>
      <vt:lpstr>Domestic Church - Ourselves</vt:lpstr>
      <vt:lpstr>Domestic Church - Loving</vt:lpstr>
      <vt:lpstr>Local Church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Universal Church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topic word mats</dc:title>
  <dc:creator>Detta Wright</dc:creator>
  <cp:lastModifiedBy>Emily McCullagh</cp:lastModifiedBy>
  <cp:revision>8</cp:revision>
  <dcterms:created xsi:type="dcterms:W3CDTF">2019-05-22T13:02:53Z</dcterms:created>
  <dcterms:modified xsi:type="dcterms:W3CDTF">2022-02-28T10:50:02Z</dcterms:modified>
</cp:coreProperties>
</file>