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62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06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41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94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84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756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98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8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88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5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8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FD690-1E4B-4802-869C-C91F10A74FB2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18C7-FF89-4E5E-810B-1A2C03722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3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b="1" dirty="0" smtClean="0">
                <a:solidFill>
                  <a:schemeClr val="accent3">
                    <a:lumMod val="50000"/>
                  </a:schemeClr>
                </a:solidFill>
              </a:rPr>
              <a:t>Other Faiths</a:t>
            </a:r>
            <a:endParaRPr lang="en-GB" sz="8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58785"/>
            <a:ext cx="1927958" cy="1671640"/>
          </a:xfrm>
          <a:prstGeom prst="rect">
            <a:avLst/>
          </a:prstGeom>
        </p:spPr>
      </p:pic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dirty="0" smtClean="0"/>
              <a:t>Key vocabulary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84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532440" cy="4968552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GB" sz="5400" dirty="0" smtClean="0"/>
              <a:t>special days   latkes</a:t>
            </a:r>
          </a:p>
          <a:p>
            <a:pPr marL="0" indent="0">
              <a:buNone/>
            </a:pPr>
            <a:r>
              <a:rPr lang="en-GB" sz="5400" dirty="0" smtClean="0"/>
              <a:t>Dreidel </a:t>
            </a:r>
          </a:p>
          <a:p>
            <a:pPr marL="0" indent="0">
              <a:buNone/>
            </a:pPr>
            <a:r>
              <a:rPr lang="en-GB" sz="5400" dirty="0" smtClean="0"/>
              <a:t>Jewish</a:t>
            </a:r>
          </a:p>
          <a:p>
            <a:pPr marL="0" indent="0">
              <a:buNone/>
            </a:pPr>
            <a:r>
              <a:rPr lang="en-GB" sz="5400" dirty="0" smtClean="0"/>
              <a:t>Hanukkah</a:t>
            </a:r>
          </a:p>
          <a:p>
            <a:pPr marL="0" indent="0">
              <a:buNone/>
            </a:pPr>
            <a:r>
              <a:rPr lang="en-GB" sz="5400" dirty="0" smtClean="0"/>
              <a:t>  </a:t>
            </a:r>
          </a:p>
          <a:p>
            <a:pPr marL="0" indent="0">
              <a:buNone/>
            </a:pPr>
            <a:endParaRPr lang="en-GB" sz="5400" dirty="0"/>
          </a:p>
          <a:p>
            <a:pPr marL="0" indent="0">
              <a:buNone/>
            </a:pPr>
            <a:r>
              <a:rPr lang="en-GB" sz="5400" dirty="0" smtClean="0"/>
              <a:t>festival of light</a:t>
            </a:r>
          </a:p>
          <a:p>
            <a:pPr marL="0" indent="0">
              <a:buNone/>
            </a:pPr>
            <a:r>
              <a:rPr lang="en-GB" sz="5400" dirty="0" smtClean="0"/>
              <a:t>     menorah</a:t>
            </a:r>
          </a:p>
          <a:p>
            <a:pPr marL="0" indent="0">
              <a:buNone/>
            </a:pPr>
            <a:r>
              <a:rPr lang="en-GB" sz="5400" dirty="0" smtClean="0"/>
              <a:t>     lamp</a:t>
            </a:r>
          </a:p>
          <a:p>
            <a:pPr marL="0" indent="0">
              <a:buNone/>
            </a:pPr>
            <a:r>
              <a:rPr lang="en-GB" sz="5400" dirty="0" smtClean="0"/>
              <a:t>     temple</a:t>
            </a:r>
          </a:p>
          <a:p>
            <a:pPr marL="0" indent="0">
              <a:buNone/>
            </a:pPr>
            <a:r>
              <a:rPr lang="en-GB" sz="5400" dirty="0" smtClean="0"/>
              <a:t>     eight days</a:t>
            </a:r>
          </a:p>
          <a:p>
            <a:pPr marL="0" indent="0">
              <a:buNone/>
            </a:pPr>
            <a:endParaRPr lang="en-GB" sz="5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778098"/>
          </a:xfrm>
        </p:spPr>
        <p:txBody>
          <a:bodyPr>
            <a:noAutofit/>
          </a:bodyPr>
          <a:lstStyle/>
          <a:p>
            <a:pPr algn="l"/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>Judaism</a:t>
            </a:r>
            <a:endParaRPr lang="en-GB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8" y="260649"/>
            <a:ext cx="12438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384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532440" cy="4968552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5400" dirty="0" smtClean="0"/>
              <a:t>stories Abraham Moses</a:t>
            </a:r>
          </a:p>
          <a:p>
            <a:pPr marL="0" indent="0">
              <a:buNone/>
            </a:pPr>
            <a:r>
              <a:rPr lang="en-GB" sz="5400" dirty="0" smtClean="0"/>
              <a:t>leaders</a:t>
            </a:r>
          </a:p>
          <a:p>
            <a:pPr marL="0" indent="0">
              <a:buNone/>
            </a:pPr>
            <a:r>
              <a:rPr lang="en-GB" sz="5400" dirty="0" smtClean="0"/>
              <a:t>Jewish</a:t>
            </a:r>
          </a:p>
          <a:p>
            <a:pPr marL="0" indent="0">
              <a:buNone/>
            </a:pPr>
            <a:r>
              <a:rPr lang="en-GB" sz="5400" dirty="0" smtClean="0"/>
              <a:t>desert promised    Pharaoh</a:t>
            </a:r>
          </a:p>
          <a:p>
            <a:pPr marL="0" indent="0">
              <a:buNone/>
            </a:pPr>
            <a:r>
              <a:rPr lang="en-GB" sz="5400" dirty="0" smtClean="0"/>
              <a:t>creation </a:t>
            </a:r>
            <a:r>
              <a:rPr lang="en-GB" sz="5400" dirty="0" err="1" smtClean="0"/>
              <a:t>shabbat</a:t>
            </a:r>
            <a:r>
              <a:rPr lang="en-GB" sz="5400" dirty="0" smtClean="0"/>
              <a:t> challah </a:t>
            </a:r>
            <a:r>
              <a:rPr lang="en-GB" sz="5400" dirty="0" err="1" smtClean="0"/>
              <a:t>havdalah</a:t>
            </a:r>
            <a:r>
              <a:rPr lang="en-GB" sz="5400" dirty="0" smtClean="0"/>
              <a:t> </a:t>
            </a:r>
          </a:p>
          <a:p>
            <a:pPr marL="0" indent="0">
              <a:buNone/>
            </a:pPr>
            <a:r>
              <a:rPr lang="en-GB" sz="5400" dirty="0" smtClean="0"/>
              <a:t>spice box Kiddush</a:t>
            </a:r>
            <a:endParaRPr lang="en-GB" sz="5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61577" y="116632"/>
            <a:ext cx="2808312" cy="778098"/>
          </a:xfrm>
        </p:spPr>
        <p:txBody>
          <a:bodyPr>
            <a:noAutofit/>
          </a:bodyPr>
          <a:lstStyle/>
          <a:p>
            <a:pPr algn="l"/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>Judaism</a:t>
            </a:r>
            <a:endParaRPr lang="en-GB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653136"/>
            <a:ext cx="12438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71800" y="623731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5-7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53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532440" cy="5328592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4000" dirty="0" smtClean="0"/>
              <a:t>worship synagogue shul</a:t>
            </a:r>
          </a:p>
          <a:p>
            <a:pPr marL="0" indent="0">
              <a:buNone/>
            </a:pPr>
            <a:r>
              <a:rPr lang="en-GB" sz="4000" dirty="0" smtClean="0"/>
              <a:t>rabbi Shabbat </a:t>
            </a:r>
            <a:r>
              <a:rPr lang="en-GB" sz="4000" dirty="0" err="1" smtClean="0"/>
              <a:t>sefer</a:t>
            </a:r>
            <a:r>
              <a:rPr lang="en-GB" sz="4000" dirty="0" smtClean="0"/>
              <a:t> </a:t>
            </a:r>
          </a:p>
          <a:p>
            <a:pPr marL="0" indent="0">
              <a:buNone/>
            </a:pPr>
            <a:r>
              <a:rPr lang="en-GB" sz="4000" dirty="0" smtClean="0"/>
              <a:t>Torah </a:t>
            </a:r>
          </a:p>
          <a:p>
            <a:pPr marL="0" indent="0">
              <a:buNone/>
            </a:pPr>
            <a:r>
              <a:rPr lang="en-GB" sz="4000" dirty="0" err="1" smtClean="0"/>
              <a:t>bimah</a:t>
            </a:r>
            <a:r>
              <a:rPr lang="en-GB" sz="4000" dirty="0" smtClean="0"/>
              <a:t> kippah </a:t>
            </a:r>
          </a:p>
          <a:p>
            <a:pPr marL="0" indent="0">
              <a:buNone/>
            </a:pPr>
            <a:r>
              <a:rPr lang="en-GB" sz="4000" dirty="0" smtClean="0"/>
              <a:t>tallit </a:t>
            </a:r>
          </a:p>
          <a:p>
            <a:pPr marL="0" indent="0">
              <a:buNone/>
            </a:pPr>
            <a:r>
              <a:rPr lang="en-GB" sz="4000" dirty="0" smtClean="0"/>
              <a:t>prayer shawl </a:t>
            </a:r>
            <a:r>
              <a:rPr lang="en-GB" sz="4000" dirty="0" err="1" smtClean="0"/>
              <a:t>kiddush</a:t>
            </a:r>
            <a:endParaRPr lang="en-GB" sz="4000" dirty="0" smtClean="0"/>
          </a:p>
          <a:p>
            <a:pPr marL="0" indent="0">
              <a:buNone/>
            </a:pPr>
            <a:r>
              <a:rPr lang="en-GB" sz="4000" dirty="0" smtClean="0"/>
              <a:t>books</a:t>
            </a:r>
          </a:p>
          <a:p>
            <a:pPr marL="0" indent="0">
              <a:buNone/>
            </a:pPr>
            <a:r>
              <a:rPr lang="en-GB" sz="4000" dirty="0" err="1" smtClean="0"/>
              <a:t>tenakh</a:t>
            </a:r>
            <a:r>
              <a:rPr lang="en-GB" sz="4000" dirty="0" smtClean="0"/>
              <a:t> </a:t>
            </a:r>
          </a:p>
          <a:p>
            <a:pPr marL="0" indent="0">
              <a:buNone/>
            </a:pPr>
            <a:r>
              <a:rPr lang="en-GB" sz="4000" dirty="0" err="1" smtClean="0"/>
              <a:t>sefer</a:t>
            </a:r>
            <a:r>
              <a:rPr lang="en-GB" sz="4000" dirty="0" smtClean="0"/>
              <a:t> </a:t>
            </a:r>
          </a:p>
          <a:p>
            <a:pPr marL="0" indent="0">
              <a:buNone/>
            </a:pPr>
            <a:r>
              <a:rPr lang="en-GB" sz="4000" dirty="0" err="1" smtClean="0"/>
              <a:t>torah</a:t>
            </a:r>
            <a:r>
              <a:rPr lang="en-GB" sz="4000" dirty="0" smtClean="0"/>
              <a:t> Hebrew scroll scribe </a:t>
            </a:r>
            <a:r>
              <a:rPr lang="en-GB" sz="4000" dirty="0" err="1" smtClean="0"/>
              <a:t>yad</a:t>
            </a:r>
            <a:r>
              <a:rPr lang="en-GB" sz="4000" dirty="0" smtClean="0"/>
              <a:t> </a:t>
            </a:r>
          </a:p>
          <a:p>
            <a:pPr marL="0" indent="0">
              <a:buNone/>
            </a:pPr>
            <a:r>
              <a:rPr lang="en-GB" sz="4000" dirty="0" smtClean="0"/>
              <a:t>ark</a:t>
            </a:r>
          </a:p>
          <a:p>
            <a:pPr marL="0" indent="0">
              <a:buNone/>
            </a:pPr>
            <a:r>
              <a:rPr lang="en-GB" sz="4000" dirty="0" smtClean="0"/>
              <a:t> bar mitzvah</a:t>
            </a:r>
          </a:p>
          <a:p>
            <a:pPr marL="0" indent="0">
              <a:buNone/>
            </a:pPr>
            <a:r>
              <a:rPr lang="en-GB" sz="4000" dirty="0" smtClean="0"/>
              <a:t> bat mitzvah</a:t>
            </a:r>
            <a:endParaRPr lang="en-GB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61577" y="116632"/>
            <a:ext cx="2808312" cy="778098"/>
          </a:xfrm>
        </p:spPr>
        <p:txBody>
          <a:bodyPr>
            <a:noAutofit/>
          </a:bodyPr>
          <a:lstStyle/>
          <a:p>
            <a:pPr algn="l"/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>Judaism</a:t>
            </a:r>
            <a:endParaRPr lang="en-GB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373216"/>
            <a:ext cx="1008112" cy="1167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71800" y="623731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7-9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292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688632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dirty="0" smtClean="0"/>
              <a:t>remembering Passover</a:t>
            </a:r>
          </a:p>
          <a:p>
            <a:pPr marL="0" indent="0">
              <a:buNone/>
            </a:pPr>
            <a:r>
              <a:rPr lang="en-GB" dirty="0" smtClean="0"/>
              <a:t>Seder</a:t>
            </a:r>
          </a:p>
          <a:p>
            <a:pPr marL="0" indent="0">
              <a:buNone/>
            </a:pPr>
            <a:r>
              <a:rPr lang="en-GB" dirty="0" smtClean="0"/>
              <a:t>Pesach</a:t>
            </a:r>
          </a:p>
          <a:p>
            <a:pPr marL="0" indent="0">
              <a:buNone/>
            </a:pPr>
            <a:r>
              <a:rPr lang="en-GB" dirty="0" smtClean="0"/>
              <a:t>kosher </a:t>
            </a:r>
          </a:p>
          <a:p>
            <a:pPr marL="0" indent="0">
              <a:buNone/>
            </a:pPr>
            <a:r>
              <a:rPr lang="en-GB" dirty="0" smtClean="0"/>
              <a:t>matzah</a:t>
            </a:r>
          </a:p>
          <a:p>
            <a:pPr marL="0" indent="0">
              <a:buNone/>
            </a:pPr>
            <a:r>
              <a:rPr lang="en-GB" dirty="0" smtClean="0"/>
              <a:t>bitter herbs </a:t>
            </a:r>
            <a:r>
              <a:rPr lang="en-GB" dirty="0" err="1" smtClean="0"/>
              <a:t>charoset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lamb</a:t>
            </a:r>
          </a:p>
          <a:p>
            <a:pPr marL="0" indent="0">
              <a:buNone/>
            </a:pPr>
            <a:r>
              <a:rPr lang="en-GB" dirty="0" err="1" smtClean="0"/>
              <a:t>shema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Exodus</a:t>
            </a:r>
          </a:p>
          <a:p>
            <a:pPr marL="0" indent="0">
              <a:buNone/>
            </a:pPr>
            <a:r>
              <a:rPr lang="en-GB" dirty="0" smtClean="0"/>
              <a:t>mezuzah</a:t>
            </a:r>
          </a:p>
          <a:p>
            <a:pPr marL="0" indent="0">
              <a:buNone/>
            </a:pPr>
            <a:r>
              <a:rPr lang="en-GB" dirty="0" smtClean="0"/>
              <a:t>Moses </a:t>
            </a:r>
          </a:p>
          <a:p>
            <a:pPr marL="0" indent="0">
              <a:buNone/>
            </a:pPr>
            <a:r>
              <a:rPr lang="en-GB" dirty="0" err="1" smtClean="0"/>
              <a:t>Pharoah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Rosh Hashanah </a:t>
            </a:r>
            <a:r>
              <a:rPr lang="en-GB" dirty="0" err="1" smtClean="0"/>
              <a:t>Teshuvah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Yom Kippur </a:t>
            </a:r>
          </a:p>
          <a:p>
            <a:pPr marL="0" indent="0">
              <a:buNone/>
            </a:pPr>
            <a:r>
              <a:rPr lang="en-GB" dirty="0" smtClean="0"/>
              <a:t>shofar forgiveness confession responsibility </a:t>
            </a:r>
          </a:p>
          <a:p>
            <a:pPr marL="0" indent="0">
              <a:buNone/>
            </a:pPr>
            <a:r>
              <a:rPr lang="en-GB" dirty="0" smtClean="0"/>
              <a:t>atonement</a:t>
            </a:r>
          </a:p>
          <a:p>
            <a:pPr marL="0" indent="0">
              <a:buNone/>
            </a:pPr>
            <a:r>
              <a:rPr lang="en-GB" dirty="0" smtClean="0"/>
              <a:t>fasting </a:t>
            </a:r>
          </a:p>
          <a:p>
            <a:pPr marL="0" indent="0">
              <a:buNone/>
            </a:pPr>
            <a:r>
              <a:rPr lang="en-GB" dirty="0" smtClean="0"/>
              <a:t>sins</a:t>
            </a:r>
          </a:p>
          <a:p>
            <a:pPr marL="0" indent="0">
              <a:buNone/>
            </a:pPr>
            <a:r>
              <a:rPr lang="en-GB" dirty="0" smtClean="0"/>
              <a:t>repentance   </a:t>
            </a:r>
            <a:r>
              <a:rPr lang="en-GB" dirty="0" err="1" smtClean="0"/>
              <a:t>mikveh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Sukkot</a:t>
            </a:r>
          </a:p>
          <a:p>
            <a:pPr marL="0" indent="0">
              <a:buNone/>
            </a:pPr>
            <a:r>
              <a:rPr lang="en-GB" dirty="0" smtClean="0"/>
              <a:t>Deuteronom</a:t>
            </a:r>
            <a:r>
              <a:rPr lang="en-GB" sz="3600" dirty="0" smtClean="0"/>
              <a:t>y</a:t>
            </a:r>
            <a:endParaRPr lang="en-GB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61577" y="116632"/>
            <a:ext cx="2808312" cy="778098"/>
          </a:xfrm>
        </p:spPr>
        <p:txBody>
          <a:bodyPr>
            <a:noAutofit/>
          </a:bodyPr>
          <a:lstStyle/>
          <a:p>
            <a:pPr algn="l"/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>Judaism</a:t>
            </a:r>
            <a:endParaRPr lang="en-GB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99445"/>
            <a:ext cx="650609" cy="753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61087" y="644305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9-11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97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532440" cy="4608512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GB" sz="5400" dirty="0" smtClean="0"/>
              <a:t>Special object </a:t>
            </a:r>
          </a:p>
          <a:p>
            <a:pPr marL="0" indent="0">
              <a:buNone/>
            </a:pPr>
            <a:r>
              <a:rPr lang="en-GB" sz="5400" dirty="0" smtClean="0"/>
              <a:t>precious prayer mat book</a:t>
            </a:r>
          </a:p>
          <a:p>
            <a:pPr marL="0" indent="0">
              <a:buNone/>
            </a:pPr>
            <a:r>
              <a:rPr lang="en-GB" sz="5400" dirty="0" smtClean="0"/>
              <a:t>Qur’an</a:t>
            </a:r>
          </a:p>
          <a:p>
            <a:pPr marL="0" indent="0">
              <a:buNone/>
            </a:pPr>
            <a:r>
              <a:rPr lang="en-GB" sz="5400" dirty="0" smtClean="0"/>
              <a:t>    Muslim</a:t>
            </a:r>
            <a:endParaRPr lang="en-GB" sz="5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778098"/>
          </a:xfrm>
        </p:spPr>
        <p:txBody>
          <a:bodyPr>
            <a:noAutofit/>
          </a:bodyPr>
          <a:lstStyle/>
          <a:p>
            <a:pPr algn="l"/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>Islam</a:t>
            </a:r>
            <a:b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n-GB" sz="5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61048"/>
            <a:ext cx="2282987" cy="228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411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532440" cy="4608512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GB" sz="5400" dirty="0" smtClean="0"/>
              <a:t>Muhammad Makkah </a:t>
            </a:r>
            <a:r>
              <a:rPr lang="en-GB" sz="5400" dirty="0" err="1" smtClean="0"/>
              <a:t>Ka’bah</a:t>
            </a:r>
            <a:endParaRPr lang="en-GB" sz="5400" dirty="0" smtClean="0"/>
          </a:p>
          <a:p>
            <a:pPr marL="0" indent="0">
              <a:buNone/>
            </a:pPr>
            <a:r>
              <a:rPr lang="en-GB" sz="5400" dirty="0" smtClean="0"/>
              <a:t>prayer</a:t>
            </a:r>
          </a:p>
          <a:p>
            <a:pPr marL="0" indent="0">
              <a:buNone/>
            </a:pPr>
            <a:r>
              <a:rPr lang="en-GB" sz="5400" dirty="0" smtClean="0"/>
              <a:t>Allah</a:t>
            </a:r>
          </a:p>
          <a:p>
            <a:pPr marL="0" indent="0">
              <a:buNone/>
            </a:pPr>
            <a:r>
              <a:rPr lang="en-GB" sz="5400" dirty="0" smtClean="0"/>
              <a:t>wudu</a:t>
            </a:r>
          </a:p>
          <a:p>
            <a:pPr marL="0" indent="0">
              <a:buNone/>
            </a:pPr>
            <a:r>
              <a:rPr lang="en-GB" sz="5400" dirty="0" smtClean="0"/>
              <a:t>Halal</a:t>
            </a:r>
          </a:p>
          <a:p>
            <a:pPr marL="0" indent="0">
              <a:buNone/>
            </a:pPr>
            <a:r>
              <a:rPr lang="en-GB" sz="5400" dirty="0" smtClean="0"/>
              <a:t>Qur’an</a:t>
            </a:r>
            <a:endParaRPr lang="en-GB" sz="5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778098"/>
          </a:xfrm>
        </p:spPr>
        <p:txBody>
          <a:bodyPr>
            <a:noAutofit/>
          </a:bodyPr>
          <a:lstStyle/>
          <a:p>
            <a:pPr algn="l"/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>Islam</a:t>
            </a:r>
            <a:b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n-GB" sz="5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8640"/>
            <a:ext cx="1836332" cy="183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0" y="58052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5-7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900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81418"/>
            <a:ext cx="8964488" cy="4351838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4400" dirty="0" smtClean="0"/>
              <a:t>wudu    mosque</a:t>
            </a:r>
          </a:p>
          <a:p>
            <a:pPr marL="0" indent="0">
              <a:buNone/>
            </a:pPr>
            <a:r>
              <a:rPr lang="en-GB" sz="4400" dirty="0" smtClean="0"/>
              <a:t>Imam    Makkah   </a:t>
            </a:r>
            <a:r>
              <a:rPr lang="en-GB" sz="4400" dirty="0" err="1" smtClean="0"/>
              <a:t>arabic</a:t>
            </a:r>
            <a:r>
              <a:rPr lang="en-GB" sz="4400" dirty="0" smtClean="0"/>
              <a:t>  minaret </a:t>
            </a:r>
          </a:p>
          <a:p>
            <a:pPr marL="0" indent="0">
              <a:buNone/>
            </a:pPr>
            <a:r>
              <a:rPr lang="en-GB" sz="4400" dirty="0" smtClean="0"/>
              <a:t>muezzin </a:t>
            </a:r>
            <a:r>
              <a:rPr lang="en-GB" sz="4400" dirty="0" err="1" smtClean="0"/>
              <a:t>mihrab</a:t>
            </a:r>
            <a:endParaRPr lang="en-GB" sz="4400" dirty="0" smtClean="0"/>
          </a:p>
          <a:p>
            <a:pPr marL="0" indent="0">
              <a:buNone/>
            </a:pPr>
            <a:r>
              <a:rPr lang="en-GB" sz="4400" dirty="0" smtClean="0"/>
              <a:t>Qur’an </a:t>
            </a:r>
            <a:r>
              <a:rPr lang="en-GB" sz="4400" dirty="0" err="1" smtClean="0"/>
              <a:t>subhas</a:t>
            </a:r>
            <a:r>
              <a:rPr lang="en-GB" sz="4400" dirty="0" smtClean="0"/>
              <a:t>      </a:t>
            </a:r>
          </a:p>
          <a:p>
            <a:pPr marL="0" indent="0">
              <a:buNone/>
            </a:pPr>
            <a:r>
              <a:rPr lang="en-GB" sz="4400" dirty="0" smtClean="0"/>
              <a:t> </a:t>
            </a:r>
            <a:r>
              <a:rPr lang="en-GB" sz="4400" dirty="0" err="1" smtClean="0"/>
              <a:t>Jibril</a:t>
            </a:r>
            <a:r>
              <a:rPr lang="en-GB" sz="4400" dirty="0" smtClean="0"/>
              <a:t>  Muhammad </a:t>
            </a:r>
          </a:p>
          <a:p>
            <a:pPr marL="0" indent="0">
              <a:buNone/>
            </a:pPr>
            <a:r>
              <a:rPr lang="en-GB" sz="4400" dirty="0" smtClean="0"/>
              <a:t>Allah</a:t>
            </a:r>
          </a:p>
          <a:p>
            <a:pPr marL="0" indent="0">
              <a:buNone/>
            </a:pPr>
            <a:r>
              <a:rPr lang="en-GB" sz="4000" dirty="0" smtClean="0"/>
              <a:t>prayer beads</a:t>
            </a:r>
          </a:p>
          <a:p>
            <a:pPr marL="0" indent="0">
              <a:buNone/>
            </a:pPr>
            <a:endParaRPr lang="en-GB" sz="4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778098"/>
          </a:xfrm>
        </p:spPr>
        <p:txBody>
          <a:bodyPr>
            <a:noAutofit/>
          </a:bodyPr>
          <a:lstStyle/>
          <a:p>
            <a:pPr algn="l"/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>Islam</a:t>
            </a:r>
            <a:b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n-GB" sz="5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0"/>
            <a:ext cx="115212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0" y="58052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7-9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292080" y="4005064"/>
            <a:ext cx="3600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99 beautiful   names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70635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52128"/>
            <a:ext cx="8964488" cy="5341858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GB" sz="4400" dirty="0" smtClean="0"/>
              <a:t>Ramadan fasting</a:t>
            </a:r>
          </a:p>
          <a:p>
            <a:pPr marL="0" indent="0">
              <a:buNone/>
            </a:pPr>
            <a:r>
              <a:rPr lang="en-GB" sz="4400" dirty="0" smtClean="0"/>
              <a:t>Eid-</a:t>
            </a:r>
            <a:r>
              <a:rPr lang="en-GB" sz="4400" dirty="0" err="1" smtClean="0"/>
              <a:t>ul</a:t>
            </a:r>
            <a:r>
              <a:rPr lang="en-GB" sz="4400" dirty="0" smtClean="0"/>
              <a:t>-</a:t>
            </a:r>
            <a:r>
              <a:rPr lang="en-GB" sz="4400" dirty="0" err="1" smtClean="0"/>
              <a:t>Fitr</a:t>
            </a:r>
            <a:r>
              <a:rPr lang="en-GB" sz="4400" dirty="0" smtClean="0"/>
              <a:t> pilgrimage Makkah</a:t>
            </a:r>
          </a:p>
          <a:p>
            <a:pPr marL="0" indent="0">
              <a:buNone/>
            </a:pPr>
            <a:r>
              <a:rPr lang="en-GB" sz="4400" dirty="0" smtClean="0"/>
              <a:t>Allah</a:t>
            </a:r>
          </a:p>
          <a:p>
            <a:pPr marL="0" indent="0">
              <a:buNone/>
            </a:pPr>
            <a:r>
              <a:rPr lang="en-GB" sz="4400" dirty="0" err="1" smtClean="0"/>
              <a:t>Ka’bah</a:t>
            </a:r>
            <a:endParaRPr lang="en-GB" sz="4400" dirty="0" smtClean="0"/>
          </a:p>
          <a:p>
            <a:pPr marL="0" indent="0">
              <a:buNone/>
            </a:pPr>
            <a:r>
              <a:rPr lang="en-GB" sz="4400" dirty="0" smtClean="0"/>
              <a:t>Eid-</a:t>
            </a:r>
            <a:r>
              <a:rPr lang="en-GB" sz="4400" dirty="0" err="1" smtClean="0"/>
              <a:t>ul</a:t>
            </a:r>
            <a:r>
              <a:rPr lang="en-GB" sz="4400" dirty="0" smtClean="0"/>
              <a:t>-</a:t>
            </a:r>
            <a:r>
              <a:rPr lang="en-GB" sz="4400" dirty="0" err="1" smtClean="0"/>
              <a:t>adha</a:t>
            </a:r>
            <a:endParaRPr lang="en-GB" sz="4400" dirty="0" smtClean="0"/>
          </a:p>
          <a:p>
            <a:pPr marL="0" indent="0">
              <a:buNone/>
            </a:pPr>
            <a:r>
              <a:rPr lang="en-GB" sz="4400" dirty="0" smtClean="0"/>
              <a:t>guidance Shahada Salah </a:t>
            </a:r>
          </a:p>
          <a:p>
            <a:pPr marL="0" indent="0">
              <a:buNone/>
            </a:pPr>
            <a:r>
              <a:rPr lang="en-GB" sz="4400" dirty="0" err="1" smtClean="0"/>
              <a:t>Zaka</a:t>
            </a:r>
            <a:r>
              <a:rPr lang="en-GB" sz="4400" dirty="0" smtClean="0"/>
              <a:t> </a:t>
            </a:r>
          </a:p>
          <a:p>
            <a:pPr marL="0" indent="0">
              <a:buNone/>
            </a:pPr>
            <a:r>
              <a:rPr lang="en-GB" sz="4400" dirty="0" err="1" smtClean="0"/>
              <a:t>Sawm</a:t>
            </a:r>
            <a:r>
              <a:rPr lang="en-GB" sz="4400" dirty="0" smtClean="0"/>
              <a:t> </a:t>
            </a:r>
          </a:p>
          <a:p>
            <a:pPr marL="0" indent="0">
              <a:buNone/>
            </a:pPr>
            <a:r>
              <a:rPr lang="en-GB" sz="4400" dirty="0" smtClean="0"/>
              <a:t> Hajj</a:t>
            </a:r>
          </a:p>
          <a:p>
            <a:pPr marL="0" indent="0">
              <a:buNone/>
            </a:pPr>
            <a:r>
              <a:rPr lang="en-GB" sz="4400" dirty="0" smtClean="0"/>
              <a:t>pillars</a:t>
            </a:r>
          </a:p>
          <a:p>
            <a:pPr marL="0" indent="0">
              <a:buNone/>
            </a:pPr>
            <a:r>
              <a:rPr lang="en-GB" sz="4400" dirty="0" smtClean="0"/>
              <a:t>belief</a:t>
            </a:r>
          </a:p>
          <a:p>
            <a:pPr marL="0" indent="0">
              <a:buNone/>
            </a:pPr>
            <a:r>
              <a:rPr lang="en-GB" sz="4400" dirty="0" err="1" smtClean="0"/>
              <a:t>Sadaqa</a:t>
            </a:r>
            <a:endParaRPr lang="en-GB" sz="4400" dirty="0" smtClean="0"/>
          </a:p>
          <a:p>
            <a:pPr marL="0" indent="0">
              <a:buNone/>
            </a:pPr>
            <a:r>
              <a:rPr lang="en-GB" sz="4400" dirty="0" smtClean="0"/>
              <a:t>purification </a:t>
            </a:r>
          </a:p>
          <a:p>
            <a:pPr marL="0" indent="0">
              <a:buNone/>
            </a:pPr>
            <a:r>
              <a:rPr lang="en-GB" sz="4400" dirty="0" smtClean="0"/>
              <a:t>Growth</a:t>
            </a:r>
          </a:p>
          <a:p>
            <a:pPr marL="0" indent="0">
              <a:buNone/>
            </a:pPr>
            <a:r>
              <a:rPr lang="en-GB" sz="4400" dirty="0" err="1" smtClean="0"/>
              <a:t>Hijja</a:t>
            </a:r>
            <a:endParaRPr lang="en-GB" sz="4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778098"/>
          </a:xfrm>
        </p:spPr>
        <p:txBody>
          <a:bodyPr>
            <a:noAutofit/>
          </a:bodyPr>
          <a:lstStyle/>
          <a:p>
            <a:pPr algn="l"/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  <a:t>Islam</a:t>
            </a:r>
            <a:br>
              <a:rPr lang="en-GB" sz="60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n-GB" sz="5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0"/>
            <a:ext cx="115212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172400" y="63093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9-11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913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177</Words>
  <Application>Microsoft Office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Other Faiths</vt:lpstr>
      <vt:lpstr> Judaism</vt:lpstr>
      <vt:lpstr>Judaism</vt:lpstr>
      <vt:lpstr>Judaism</vt:lpstr>
      <vt:lpstr>Judaism</vt:lpstr>
      <vt:lpstr> Islam </vt:lpstr>
      <vt:lpstr> Islam </vt:lpstr>
      <vt:lpstr> Islam </vt:lpstr>
      <vt:lpstr> Islam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Faiths</dc:title>
  <dc:creator>Detta Wright</dc:creator>
  <cp:lastModifiedBy>Emily McCullagh</cp:lastModifiedBy>
  <cp:revision>11</cp:revision>
  <dcterms:created xsi:type="dcterms:W3CDTF">2019-05-23T11:30:59Z</dcterms:created>
  <dcterms:modified xsi:type="dcterms:W3CDTF">2022-02-28T10:45:27Z</dcterms:modified>
</cp:coreProperties>
</file>